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77" r:id="rId1"/>
  </p:sldMasterIdLst>
  <p:notesMasterIdLst>
    <p:notesMasterId r:id="rId28"/>
  </p:notesMasterIdLst>
  <p:handoutMasterIdLst>
    <p:handoutMasterId r:id="rId29"/>
  </p:handoutMasterIdLst>
  <p:sldIdLst>
    <p:sldId id="438" r:id="rId2"/>
    <p:sldId id="456" r:id="rId3"/>
    <p:sldId id="457" r:id="rId4"/>
    <p:sldId id="480" r:id="rId5"/>
    <p:sldId id="470" r:id="rId6"/>
    <p:sldId id="471" r:id="rId7"/>
    <p:sldId id="459" r:id="rId8"/>
    <p:sldId id="473" r:id="rId9"/>
    <p:sldId id="472" r:id="rId10"/>
    <p:sldId id="460" r:id="rId11"/>
    <p:sldId id="474" r:id="rId12"/>
    <p:sldId id="475" r:id="rId13"/>
    <p:sldId id="476" r:id="rId14"/>
    <p:sldId id="461" r:id="rId15"/>
    <p:sldId id="477" r:id="rId16"/>
    <p:sldId id="462" r:id="rId17"/>
    <p:sldId id="478" r:id="rId18"/>
    <p:sldId id="463" r:id="rId19"/>
    <p:sldId id="479" r:id="rId20"/>
    <p:sldId id="467" r:id="rId21"/>
    <p:sldId id="468" r:id="rId22"/>
    <p:sldId id="465" r:id="rId23"/>
    <p:sldId id="447" r:id="rId24"/>
    <p:sldId id="454" r:id="rId25"/>
    <p:sldId id="469" r:id="rId26"/>
    <p:sldId id="419" r:id="rId27"/>
  </p:sldIdLst>
  <p:sldSz cx="12192000" cy="6858000"/>
  <p:notesSz cx="9866313" cy="673576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9D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4005" autoAdjust="0"/>
  </p:normalViewPr>
  <p:slideViewPr>
    <p:cSldViewPr snapToGrid="0">
      <p:cViewPr varScale="1">
        <p:scale>
          <a:sx n="105" d="100"/>
          <a:sy n="105" d="100"/>
        </p:scale>
        <p:origin x="834"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_rels/data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hyperlink" Target="https://sgdb.alanya.edu.tr/raporlar/stratejik-plan/2025-2029-stratejik-plani/" TargetMode="External"/></Relationships>
</file>

<file path=ppt/diagrams/_rels/drawing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hyperlink" Target="https://sgdb.alanya.edu.tr/raporlar/stratejik-plan/2025-2029-stratejik-plani/" TargetMode="External"/><Relationship Id="rId1"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F7A6AB-0EFD-484C-B00D-CA7D66DFECD9}" type="doc">
      <dgm:prSet loTypeId="urn:microsoft.com/office/officeart/2009/3/layout/HorizontalOrganizationChart" loCatId="hierarchy" qsTypeId="urn:microsoft.com/office/officeart/2005/8/quickstyle/simple1#2" qsCatId="simple" csTypeId="urn:microsoft.com/office/officeart/2005/8/colors/accent1_2#2" csCatId="accent1" phldr="1"/>
      <dgm:spPr/>
      <dgm:t>
        <a:bodyPr/>
        <a:lstStyle/>
        <a:p>
          <a:endParaRPr lang="tr-TR"/>
        </a:p>
      </dgm:t>
    </dgm:pt>
    <dgm:pt modelId="{DAB1B552-E38E-42D9-ADEA-B287638D8AD6}">
      <dgm:prSet phldrT="[Metin]"/>
      <dgm:spPr/>
      <dgm:t>
        <a:bodyPr/>
        <a:lstStyle/>
        <a:p>
          <a:r>
            <a:rPr lang="tr-TR" b="1" i="0" dirty="0"/>
            <a:t>PROF. DR. KENAN AHMET TÜRKDOĞAN (REKTÖR)</a:t>
          </a:r>
          <a:endParaRPr lang="tr-TR" b="1" dirty="0"/>
        </a:p>
      </dgm:t>
    </dgm:pt>
    <dgm:pt modelId="{CDF327BD-1684-44A3-B5DA-A7E8CF1CC82E}" type="parTrans" cxnId="{581EC51A-6F7B-4821-9FAE-6D84214DF2C2}">
      <dgm:prSet/>
      <dgm:spPr/>
      <dgm:t>
        <a:bodyPr/>
        <a:lstStyle/>
        <a:p>
          <a:endParaRPr lang="tr-TR"/>
        </a:p>
      </dgm:t>
    </dgm:pt>
    <dgm:pt modelId="{D5BB59B3-97DE-4D88-942D-237DD138BC8D}" type="sibTrans" cxnId="{581EC51A-6F7B-4821-9FAE-6D84214DF2C2}">
      <dgm:prSet/>
      <dgm:spPr/>
      <dgm:t>
        <a:bodyPr/>
        <a:lstStyle/>
        <a:p>
          <a:endParaRPr lang="tr-TR"/>
        </a:p>
      </dgm:t>
    </dgm:pt>
    <dgm:pt modelId="{EB0596BB-1EE4-4F43-8A0A-A668C72F73E3}" type="asst">
      <dgm:prSet phldrT="[Metin]"/>
      <dgm:spPr/>
      <dgm:t>
        <a:bodyPr/>
        <a:lstStyle/>
        <a:p>
          <a:r>
            <a:rPr lang="tr-TR" b="1" i="0" dirty="0">
              <a:solidFill>
                <a:schemeClr val="bg1"/>
              </a:solidFill>
            </a:rPr>
            <a:t>PROF. DR. MEHMET KILIÇ</a:t>
          </a:r>
        </a:p>
        <a:p>
          <a:r>
            <a:rPr lang="tr-TR" b="1" i="0" dirty="0"/>
            <a:t>REKTÖR YARDIMCISI</a:t>
          </a:r>
          <a:endParaRPr lang="tr-TR" b="1" dirty="0"/>
        </a:p>
      </dgm:t>
    </dgm:pt>
    <dgm:pt modelId="{55851536-3E3C-4717-916C-7660B33DFC1A}" type="parTrans" cxnId="{6FA1AEA8-3792-4340-8E76-4D8DBC216C93}">
      <dgm:prSet/>
      <dgm:spPr/>
      <dgm:t>
        <a:bodyPr/>
        <a:lstStyle/>
        <a:p>
          <a:endParaRPr lang="tr-TR"/>
        </a:p>
      </dgm:t>
    </dgm:pt>
    <dgm:pt modelId="{34C619C4-A765-41AA-9763-78DA4CF9C6EF}" type="sibTrans" cxnId="{6FA1AEA8-3792-4340-8E76-4D8DBC216C93}">
      <dgm:prSet/>
      <dgm:spPr/>
      <dgm:t>
        <a:bodyPr/>
        <a:lstStyle/>
        <a:p>
          <a:endParaRPr lang="tr-TR"/>
        </a:p>
      </dgm:t>
    </dgm:pt>
    <dgm:pt modelId="{406E8E38-9FAE-4C21-A57C-F04639FADD5F}" type="asst">
      <dgm:prSet phldrT="[Metin]"/>
      <dgm:spPr/>
      <dgm:t>
        <a:bodyPr/>
        <a:lstStyle/>
        <a:p>
          <a:r>
            <a:rPr lang="tr-TR" b="1" i="0" dirty="0">
              <a:solidFill>
                <a:schemeClr val="bg1"/>
              </a:solidFill>
            </a:rPr>
            <a:t>PROF. DR. Atıf BAYRAMOĞLU</a:t>
          </a:r>
        </a:p>
        <a:p>
          <a:r>
            <a:rPr lang="tr-TR" b="1" i="0" dirty="0"/>
            <a:t>REKTÖR YARDIMCISI</a:t>
          </a:r>
          <a:endParaRPr lang="tr-TR" b="1" dirty="0"/>
        </a:p>
      </dgm:t>
    </dgm:pt>
    <dgm:pt modelId="{BA6385FE-8D03-4992-A7CD-901DFF158292}" type="sibTrans" cxnId="{F9CC46A0-7D23-44B6-B5FD-74469B4F8FB9}">
      <dgm:prSet/>
      <dgm:spPr/>
      <dgm:t>
        <a:bodyPr/>
        <a:lstStyle/>
        <a:p>
          <a:endParaRPr lang="tr-TR"/>
        </a:p>
      </dgm:t>
    </dgm:pt>
    <dgm:pt modelId="{BE553668-0D61-4FC1-8C0E-5E5A1A22625D}" type="parTrans" cxnId="{F9CC46A0-7D23-44B6-B5FD-74469B4F8FB9}">
      <dgm:prSet/>
      <dgm:spPr/>
      <dgm:t>
        <a:bodyPr/>
        <a:lstStyle/>
        <a:p>
          <a:endParaRPr lang="tr-TR"/>
        </a:p>
      </dgm:t>
    </dgm:pt>
    <dgm:pt modelId="{B3C46751-B7AA-4449-9C1C-3A4453FDBE8E}" type="asst">
      <dgm:prSet phldrT="[Metin]"/>
      <dgm:spPr/>
      <dgm:t>
        <a:bodyPr/>
        <a:lstStyle/>
        <a:p>
          <a:r>
            <a:rPr lang="tr-TR" b="1" i="0" dirty="0">
              <a:solidFill>
                <a:schemeClr val="bg1"/>
              </a:solidFill>
            </a:rPr>
            <a:t>PROF DR. Işık BAYRAKTAR REKTÖR </a:t>
          </a:r>
          <a:r>
            <a:rPr lang="tr-TR" b="1" i="0" dirty="0"/>
            <a:t>YARDIMCISI</a:t>
          </a:r>
          <a:endParaRPr lang="tr-TR" b="1" dirty="0"/>
        </a:p>
      </dgm:t>
    </dgm:pt>
    <dgm:pt modelId="{BC46D3E2-A931-49C1-A73B-11F3744B6F0C}" type="parTrans" cxnId="{05E97007-61D2-41A4-8EF7-31ADC7E8E0E2}">
      <dgm:prSet/>
      <dgm:spPr/>
      <dgm:t>
        <a:bodyPr/>
        <a:lstStyle/>
        <a:p>
          <a:endParaRPr lang="tr-TR"/>
        </a:p>
      </dgm:t>
    </dgm:pt>
    <dgm:pt modelId="{8A21BCB8-C9D4-4DF3-BF74-67062F3D3BF9}" type="sibTrans" cxnId="{05E97007-61D2-41A4-8EF7-31ADC7E8E0E2}">
      <dgm:prSet/>
      <dgm:spPr/>
      <dgm:t>
        <a:bodyPr/>
        <a:lstStyle/>
        <a:p>
          <a:endParaRPr lang="tr-TR"/>
        </a:p>
      </dgm:t>
    </dgm:pt>
    <dgm:pt modelId="{EA31326D-60E0-4552-9C83-0D26F40A570B}" type="asst">
      <dgm:prSet phldrT="[Metin]"/>
      <dgm:spPr/>
      <dgm:t>
        <a:bodyPr/>
        <a:lstStyle/>
        <a:p>
          <a:r>
            <a:rPr lang="tr-TR" b="1" dirty="0"/>
            <a:t>Öğr. Gör. Leyla AKBULUT GAZİPAŞA MRB MYO</a:t>
          </a:r>
        </a:p>
      </dgm:t>
    </dgm:pt>
    <dgm:pt modelId="{09AF24A0-E668-4CF9-9A73-096C6212DDF3}" type="parTrans" cxnId="{A400C3AC-A408-48B2-A41F-656B37EC219A}">
      <dgm:prSet/>
      <dgm:spPr/>
      <dgm:t>
        <a:bodyPr/>
        <a:lstStyle/>
        <a:p>
          <a:endParaRPr lang="tr-TR"/>
        </a:p>
      </dgm:t>
    </dgm:pt>
    <dgm:pt modelId="{D6FEEB72-0727-485C-8050-BC078247F7FA}" type="sibTrans" cxnId="{A400C3AC-A408-48B2-A41F-656B37EC219A}">
      <dgm:prSet/>
      <dgm:spPr/>
      <dgm:t>
        <a:bodyPr/>
        <a:lstStyle/>
        <a:p>
          <a:endParaRPr lang="tr-TR"/>
        </a:p>
      </dgm:t>
    </dgm:pt>
    <dgm:pt modelId="{41BAC169-7A36-4372-B19E-C32F27F7270B}" type="asst">
      <dgm:prSet phldrT="[Metin]"/>
      <dgm:spPr/>
      <dgm:t>
        <a:bodyPr/>
        <a:lstStyle/>
        <a:p>
          <a:r>
            <a:rPr lang="tr-TR" b="1" dirty="0"/>
            <a:t>HÜSEYİN ER                   GENEL SEKRETER</a:t>
          </a:r>
        </a:p>
      </dgm:t>
    </dgm:pt>
    <dgm:pt modelId="{D07B4B5E-F4B2-4527-B65E-6531956EC7A4}" type="parTrans" cxnId="{42E77DA4-BF32-4664-88E0-49D6423479D8}">
      <dgm:prSet/>
      <dgm:spPr/>
      <dgm:t>
        <a:bodyPr/>
        <a:lstStyle/>
        <a:p>
          <a:endParaRPr lang="tr-TR"/>
        </a:p>
      </dgm:t>
    </dgm:pt>
    <dgm:pt modelId="{C8FF742B-FC0B-4BB1-ADAE-08D894B98C84}" type="sibTrans" cxnId="{42E77DA4-BF32-4664-88E0-49D6423479D8}">
      <dgm:prSet/>
      <dgm:spPr/>
      <dgm:t>
        <a:bodyPr/>
        <a:lstStyle/>
        <a:p>
          <a:endParaRPr lang="tr-TR"/>
        </a:p>
      </dgm:t>
    </dgm:pt>
    <dgm:pt modelId="{8B16A61B-788D-4F58-B132-2578F151919F}" type="pres">
      <dgm:prSet presAssocID="{D0F7A6AB-0EFD-484C-B00D-CA7D66DFECD9}" presName="hierChild1" presStyleCnt="0">
        <dgm:presLayoutVars>
          <dgm:orgChart val="1"/>
          <dgm:chPref val="1"/>
          <dgm:dir/>
          <dgm:animOne val="branch"/>
          <dgm:animLvl val="lvl"/>
          <dgm:resizeHandles/>
        </dgm:presLayoutVars>
      </dgm:prSet>
      <dgm:spPr/>
    </dgm:pt>
    <dgm:pt modelId="{91A1C223-9691-4F1C-8A52-DEDD9D710C24}" type="pres">
      <dgm:prSet presAssocID="{DAB1B552-E38E-42D9-ADEA-B287638D8AD6}" presName="hierRoot1" presStyleCnt="0">
        <dgm:presLayoutVars>
          <dgm:hierBranch val="init"/>
        </dgm:presLayoutVars>
      </dgm:prSet>
      <dgm:spPr/>
    </dgm:pt>
    <dgm:pt modelId="{EC646C6F-91B9-43AE-8B50-A801DAC69E54}" type="pres">
      <dgm:prSet presAssocID="{DAB1B552-E38E-42D9-ADEA-B287638D8AD6}" presName="rootComposite1" presStyleCnt="0"/>
      <dgm:spPr/>
    </dgm:pt>
    <dgm:pt modelId="{6BB6A9BE-8A9C-4E63-827C-D71D054CEC0C}" type="pres">
      <dgm:prSet presAssocID="{DAB1B552-E38E-42D9-ADEA-B287638D8AD6}" presName="rootText1" presStyleLbl="node0" presStyleIdx="0" presStyleCnt="1">
        <dgm:presLayoutVars>
          <dgm:chPref val="3"/>
        </dgm:presLayoutVars>
      </dgm:prSet>
      <dgm:spPr/>
    </dgm:pt>
    <dgm:pt modelId="{9A2800A0-4C93-43EF-922E-86B28EFBB019}" type="pres">
      <dgm:prSet presAssocID="{DAB1B552-E38E-42D9-ADEA-B287638D8AD6}" presName="rootConnector1" presStyleLbl="node1" presStyleIdx="0" presStyleCnt="0"/>
      <dgm:spPr/>
    </dgm:pt>
    <dgm:pt modelId="{4E86EC52-3C1A-4E68-A18F-647E6BF3A4EF}" type="pres">
      <dgm:prSet presAssocID="{DAB1B552-E38E-42D9-ADEA-B287638D8AD6}" presName="hierChild2" presStyleCnt="0"/>
      <dgm:spPr/>
    </dgm:pt>
    <dgm:pt modelId="{A9FE3F44-789A-46C0-AEDB-07723F9392B6}" type="pres">
      <dgm:prSet presAssocID="{DAB1B552-E38E-42D9-ADEA-B287638D8AD6}" presName="hierChild3" presStyleCnt="0"/>
      <dgm:spPr/>
    </dgm:pt>
    <dgm:pt modelId="{3957ABBD-2CA1-4DCF-BF47-30CA5EEEE593}" type="pres">
      <dgm:prSet presAssocID="{BE553668-0D61-4FC1-8C0E-5E5A1A22625D}" presName="Name115" presStyleLbl="parChTrans1D2" presStyleIdx="0" presStyleCnt="4"/>
      <dgm:spPr/>
    </dgm:pt>
    <dgm:pt modelId="{29D3AB64-1841-4B1E-B9FF-A0B1787CF5E7}" type="pres">
      <dgm:prSet presAssocID="{406E8E38-9FAE-4C21-A57C-F04639FADD5F}" presName="hierRoot3" presStyleCnt="0">
        <dgm:presLayoutVars>
          <dgm:hierBranch val="init"/>
        </dgm:presLayoutVars>
      </dgm:prSet>
      <dgm:spPr/>
    </dgm:pt>
    <dgm:pt modelId="{9A90320B-252A-4D15-A436-2053185D0B08}" type="pres">
      <dgm:prSet presAssocID="{406E8E38-9FAE-4C21-A57C-F04639FADD5F}" presName="rootComposite3" presStyleCnt="0"/>
      <dgm:spPr/>
    </dgm:pt>
    <dgm:pt modelId="{EA6D0B74-7734-4870-B247-59E512E8EB18}" type="pres">
      <dgm:prSet presAssocID="{406E8E38-9FAE-4C21-A57C-F04639FADD5F}" presName="rootText3" presStyleLbl="asst1" presStyleIdx="0" presStyleCnt="5">
        <dgm:presLayoutVars>
          <dgm:chPref val="3"/>
        </dgm:presLayoutVars>
      </dgm:prSet>
      <dgm:spPr/>
    </dgm:pt>
    <dgm:pt modelId="{05C82C62-7709-420E-BEBE-5CCC3B5122A8}" type="pres">
      <dgm:prSet presAssocID="{406E8E38-9FAE-4C21-A57C-F04639FADD5F}" presName="rootConnector3" presStyleLbl="asst1" presStyleIdx="0" presStyleCnt="5"/>
      <dgm:spPr/>
    </dgm:pt>
    <dgm:pt modelId="{D393F968-9EDF-4C7C-B59F-5B73E454768F}" type="pres">
      <dgm:prSet presAssocID="{406E8E38-9FAE-4C21-A57C-F04639FADD5F}" presName="hierChild6" presStyleCnt="0"/>
      <dgm:spPr/>
    </dgm:pt>
    <dgm:pt modelId="{EB781B80-95A8-42D8-86CF-31DF83556C4E}" type="pres">
      <dgm:prSet presAssocID="{406E8E38-9FAE-4C21-A57C-F04639FADD5F}" presName="hierChild7" presStyleCnt="0"/>
      <dgm:spPr/>
    </dgm:pt>
    <dgm:pt modelId="{E2616CCB-8986-4466-AFD9-F2322E6609C4}" type="pres">
      <dgm:prSet presAssocID="{55851536-3E3C-4717-916C-7660B33DFC1A}" presName="Name115" presStyleLbl="parChTrans1D2" presStyleIdx="1" presStyleCnt="4"/>
      <dgm:spPr/>
    </dgm:pt>
    <dgm:pt modelId="{7AC2D508-E6A6-4C26-825A-F2D0CCDBC9CF}" type="pres">
      <dgm:prSet presAssocID="{EB0596BB-1EE4-4F43-8A0A-A668C72F73E3}" presName="hierRoot3" presStyleCnt="0">
        <dgm:presLayoutVars>
          <dgm:hierBranch val="init"/>
        </dgm:presLayoutVars>
      </dgm:prSet>
      <dgm:spPr/>
    </dgm:pt>
    <dgm:pt modelId="{07677748-90DB-4906-A79C-36561B7C3AF2}" type="pres">
      <dgm:prSet presAssocID="{EB0596BB-1EE4-4F43-8A0A-A668C72F73E3}" presName="rootComposite3" presStyleCnt="0"/>
      <dgm:spPr/>
    </dgm:pt>
    <dgm:pt modelId="{19A8F227-D150-4191-9FED-23FE86DE98C8}" type="pres">
      <dgm:prSet presAssocID="{EB0596BB-1EE4-4F43-8A0A-A668C72F73E3}" presName="rootText3" presStyleLbl="asst1" presStyleIdx="1" presStyleCnt="5">
        <dgm:presLayoutVars>
          <dgm:chPref val="3"/>
        </dgm:presLayoutVars>
      </dgm:prSet>
      <dgm:spPr/>
    </dgm:pt>
    <dgm:pt modelId="{47636C60-8F20-436B-923C-A97C59EDEF79}" type="pres">
      <dgm:prSet presAssocID="{EB0596BB-1EE4-4F43-8A0A-A668C72F73E3}" presName="rootConnector3" presStyleLbl="asst1" presStyleIdx="1" presStyleCnt="5"/>
      <dgm:spPr/>
    </dgm:pt>
    <dgm:pt modelId="{BD2A82CD-E132-46F3-B555-C4E94984D2A1}" type="pres">
      <dgm:prSet presAssocID="{EB0596BB-1EE4-4F43-8A0A-A668C72F73E3}" presName="hierChild6" presStyleCnt="0"/>
      <dgm:spPr/>
    </dgm:pt>
    <dgm:pt modelId="{FC21680C-75B7-43E6-A571-213C4C157FEE}" type="pres">
      <dgm:prSet presAssocID="{EB0596BB-1EE4-4F43-8A0A-A668C72F73E3}" presName="hierChild7" presStyleCnt="0"/>
      <dgm:spPr/>
    </dgm:pt>
    <dgm:pt modelId="{24D7DDCE-A6B9-430B-8983-2AFA563B97DC}" type="pres">
      <dgm:prSet presAssocID="{09AF24A0-E668-4CF9-9A73-096C6212DDF3}" presName="Name115" presStyleLbl="parChTrans1D3" presStyleIdx="0" presStyleCnt="1"/>
      <dgm:spPr/>
    </dgm:pt>
    <dgm:pt modelId="{43BD9C88-EA63-41E3-970D-43B21E6E130C}" type="pres">
      <dgm:prSet presAssocID="{EA31326D-60E0-4552-9C83-0D26F40A570B}" presName="hierRoot3" presStyleCnt="0">
        <dgm:presLayoutVars>
          <dgm:hierBranch val="init"/>
        </dgm:presLayoutVars>
      </dgm:prSet>
      <dgm:spPr/>
    </dgm:pt>
    <dgm:pt modelId="{187906C3-5074-442B-96EB-16E65DE15A2D}" type="pres">
      <dgm:prSet presAssocID="{EA31326D-60E0-4552-9C83-0D26F40A570B}" presName="rootComposite3" presStyleCnt="0"/>
      <dgm:spPr/>
    </dgm:pt>
    <dgm:pt modelId="{A21DD650-52D8-482A-933F-5E2170F6EC89}" type="pres">
      <dgm:prSet presAssocID="{EA31326D-60E0-4552-9C83-0D26F40A570B}" presName="rootText3" presStyleLbl="asst1" presStyleIdx="2" presStyleCnt="5">
        <dgm:presLayoutVars>
          <dgm:chPref val="3"/>
        </dgm:presLayoutVars>
      </dgm:prSet>
      <dgm:spPr/>
    </dgm:pt>
    <dgm:pt modelId="{0458B6E9-C45F-47D0-93F3-F3DDE900D910}" type="pres">
      <dgm:prSet presAssocID="{EA31326D-60E0-4552-9C83-0D26F40A570B}" presName="rootConnector3" presStyleLbl="asst1" presStyleIdx="2" presStyleCnt="5"/>
      <dgm:spPr/>
    </dgm:pt>
    <dgm:pt modelId="{FA466BF5-5797-42CF-B039-64A128DA05E0}" type="pres">
      <dgm:prSet presAssocID="{EA31326D-60E0-4552-9C83-0D26F40A570B}" presName="hierChild6" presStyleCnt="0"/>
      <dgm:spPr/>
    </dgm:pt>
    <dgm:pt modelId="{16E1906B-871C-49A7-A8C5-13E81472A8AF}" type="pres">
      <dgm:prSet presAssocID="{EA31326D-60E0-4552-9C83-0D26F40A570B}" presName="hierChild7" presStyleCnt="0"/>
      <dgm:spPr/>
    </dgm:pt>
    <dgm:pt modelId="{35FDEAD9-A09C-4812-A62D-6DF46DCA9DEA}" type="pres">
      <dgm:prSet presAssocID="{BC46D3E2-A931-49C1-A73B-11F3744B6F0C}" presName="Name115" presStyleLbl="parChTrans1D2" presStyleIdx="2" presStyleCnt="4"/>
      <dgm:spPr/>
    </dgm:pt>
    <dgm:pt modelId="{99423769-1873-40DF-91C5-438635DAA4DE}" type="pres">
      <dgm:prSet presAssocID="{B3C46751-B7AA-4449-9C1C-3A4453FDBE8E}" presName="hierRoot3" presStyleCnt="0">
        <dgm:presLayoutVars>
          <dgm:hierBranch val="init"/>
        </dgm:presLayoutVars>
      </dgm:prSet>
      <dgm:spPr/>
    </dgm:pt>
    <dgm:pt modelId="{70842805-4272-47FD-A8BE-E3BA9DA8F9FB}" type="pres">
      <dgm:prSet presAssocID="{B3C46751-B7AA-4449-9C1C-3A4453FDBE8E}" presName="rootComposite3" presStyleCnt="0"/>
      <dgm:spPr/>
    </dgm:pt>
    <dgm:pt modelId="{46A3828B-C51C-4AA9-964F-6F5E6113AC19}" type="pres">
      <dgm:prSet presAssocID="{B3C46751-B7AA-4449-9C1C-3A4453FDBE8E}" presName="rootText3" presStyleLbl="asst1" presStyleIdx="3" presStyleCnt="5">
        <dgm:presLayoutVars>
          <dgm:chPref val="3"/>
        </dgm:presLayoutVars>
      </dgm:prSet>
      <dgm:spPr/>
    </dgm:pt>
    <dgm:pt modelId="{5CD604FB-3246-4204-A302-CA5AE0EC6B8D}" type="pres">
      <dgm:prSet presAssocID="{B3C46751-B7AA-4449-9C1C-3A4453FDBE8E}" presName="rootConnector3" presStyleLbl="asst1" presStyleIdx="3" presStyleCnt="5"/>
      <dgm:spPr/>
    </dgm:pt>
    <dgm:pt modelId="{C01C7FA3-B37F-4278-80E9-74C5340787D9}" type="pres">
      <dgm:prSet presAssocID="{B3C46751-B7AA-4449-9C1C-3A4453FDBE8E}" presName="hierChild6" presStyleCnt="0"/>
      <dgm:spPr/>
    </dgm:pt>
    <dgm:pt modelId="{3ED03979-ACAA-406F-BF9B-FF91A369A17F}" type="pres">
      <dgm:prSet presAssocID="{B3C46751-B7AA-4449-9C1C-3A4453FDBE8E}" presName="hierChild7" presStyleCnt="0"/>
      <dgm:spPr/>
    </dgm:pt>
    <dgm:pt modelId="{41CDB7EB-084A-4001-AC34-5E428A413BD5}" type="pres">
      <dgm:prSet presAssocID="{D07B4B5E-F4B2-4527-B65E-6531956EC7A4}" presName="Name115" presStyleLbl="parChTrans1D2" presStyleIdx="3" presStyleCnt="4"/>
      <dgm:spPr/>
    </dgm:pt>
    <dgm:pt modelId="{6B259378-D5EC-45FB-A20B-EDAB596BCA87}" type="pres">
      <dgm:prSet presAssocID="{41BAC169-7A36-4372-B19E-C32F27F7270B}" presName="hierRoot3" presStyleCnt="0">
        <dgm:presLayoutVars>
          <dgm:hierBranch val="init"/>
        </dgm:presLayoutVars>
      </dgm:prSet>
      <dgm:spPr/>
    </dgm:pt>
    <dgm:pt modelId="{16994462-6F05-4502-AD6E-6CF564DFE72F}" type="pres">
      <dgm:prSet presAssocID="{41BAC169-7A36-4372-B19E-C32F27F7270B}" presName="rootComposite3" presStyleCnt="0"/>
      <dgm:spPr/>
    </dgm:pt>
    <dgm:pt modelId="{D92FE376-FF3D-4EF2-A1C2-2F1788ACD9CC}" type="pres">
      <dgm:prSet presAssocID="{41BAC169-7A36-4372-B19E-C32F27F7270B}" presName="rootText3" presStyleLbl="asst1" presStyleIdx="4" presStyleCnt="5">
        <dgm:presLayoutVars>
          <dgm:chPref val="3"/>
        </dgm:presLayoutVars>
      </dgm:prSet>
      <dgm:spPr/>
    </dgm:pt>
    <dgm:pt modelId="{32E2DEF3-903B-4F3D-BA2D-C1CC32C6DBDB}" type="pres">
      <dgm:prSet presAssocID="{41BAC169-7A36-4372-B19E-C32F27F7270B}" presName="rootConnector3" presStyleLbl="asst1" presStyleIdx="4" presStyleCnt="5"/>
      <dgm:spPr/>
    </dgm:pt>
    <dgm:pt modelId="{08056A29-C511-4F67-B9B2-2B5549BE7E26}" type="pres">
      <dgm:prSet presAssocID="{41BAC169-7A36-4372-B19E-C32F27F7270B}" presName="hierChild6" presStyleCnt="0"/>
      <dgm:spPr/>
    </dgm:pt>
    <dgm:pt modelId="{D1E1F5F2-5B7E-41E6-A3CA-955EF3C91CEA}" type="pres">
      <dgm:prSet presAssocID="{41BAC169-7A36-4372-B19E-C32F27F7270B}" presName="hierChild7" presStyleCnt="0"/>
      <dgm:spPr/>
    </dgm:pt>
  </dgm:ptLst>
  <dgm:cxnLst>
    <dgm:cxn modelId="{05E97007-61D2-41A4-8EF7-31ADC7E8E0E2}" srcId="{DAB1B552-E38E-42D9-ADEA-B287638D8AD6}" destId="{B3C46751-B7AA-4449-9C1C-3A4453FDBE8E}" srcOrd="2" destOrd="0" parTransId="{BC46D3E2-A931-49C1-A73B-11F3744B6F0C}" sibTransId="{8A21BCB8-C9D4-4DF3-BF74-67062F3D3BF9}"/>
    <dgm:cxn modelId="{C04BC916-4E3B-4F66-AA00-E8B059AFF5C9}" type="presOf" srcId="{DAB1B552-E38E-42D9-ADEA-B287638D8AD6}" destId="{6BB6A9BE-8A9C-4E63-827C-D71D054CEC0C}" srcOrd="0" destOrd="0" presId="urn:microsoft.com/office/officeart/2009/3/layout/HorizontalOrganizationChart"/>
    <dgm:cxn modelId="{CBB2DD18-E978-4523-92F9-39AD8E85FBB2}" type="presOf" srcId="{EA31326D-60E0-4552-9C83-0D26F40A570B}" destId="{A21DD650-52D8-482A-933F-5E2170F6EC89}" srcOrd="0" destOrd="0" presId="urn:microsoft.com/office/officeart/2009/3/layout/HorizontalOrganizationChart"/>
    <dgm:cxn modelId="{581EC51A-6F7B-4821-9FAE-6D84214DF2C2}" srcId="{D0F7A6AB-0EFD-484C-B00D-CA7D66DFECD9}" destId="{DAB1B552-E38E-42D9-ADEA-B287638D8AD6}" srcOrd="0" destOrd="0" parTransId="{CDF327BD-1684-44A3-B5DA-A7E8CF1CC82E}" sibTransId="{D5BB59B3-97DE-4D88-942D-237DD138BC8D}"/>
    <dgm:cxn modelId="{C04E741B-2ADA-43F7-AE1F-0671CECEFA68}" type="presOf" srcId="{41BAC169-7A36-4372-B19E-C32F27F7270B}" destId="{32E2DEF3-903B-4F3D-BA2D-C1CC32C6DBDB}" srcOrd="1" destOrd="0" presId="urn:microsoft.com/office/officeart/2009/3/layout/HorizontalOrganizationChart"/>
    <dgm:cxn modelId="{9BE79121-3110-4D42-BFC2-E6E7907E6B5E}" type="presOf" srcId="{EB0596BB-1EE4-4F43-8A0A-A668C72F73E3}" destId="{19A8F227-D150-4191-9FED-23FE86DE98C8}" srcOrd="0" destOrd="0" presId="urn:microsoft.com/office/officeart/2009/3/layout/HorizontalOrganizationChart"/>
    <dgm:cxn modelId="{6A96B12F-585A-4A87-983F-86C7CF8F4F4F}" type="presOf" srcId="{DAB1B552-E38E-42D9-ADEA-B287638D8AD6}" destId="{9A2800A0-4C93-43EF-922E-86B28EFBB019}" srcOrd="1" destOrd="0" presId="urn:microsoft.com/office/officeart/2009/3/layout/HorizontalOrganizationChart"/>
    <dgm:cxn modelId="{6A659849-E2B2-43AD-9831-5BA231F898EB}" type="presOf" srcId="{B3C46751-B7AA-4449-9C1C-3A4453FDBE8E}" destId="{46A3828B-C51C-4AA9-964F-6F5E6113AC19}" srcOrd="0" destOrd="0" presId="urn:microsoft.com/office/officeart/2009/3/layout/HorizontalOrganizationChart"/>
    <dgm:cxn modelId="{BB34F54A-6B35-43A2-B275-C64C1B64AC21}" type="presOf" srcId="{BC46D3E2-A931-49C1-A73B-11F3744B6F0C}" destId="{35FDEAD9-A09C-4812-A62D-6DF46DCA9DEA}" srcOrd="0" destOrd="0" presId="urn:microsoft.com/office/officeart/2009/3/layout/HorizontalOrganizationChart"/>
    <dgm:cxn modelId="{66411D6C-32A3-4396-8E33-4710D3E81110}" type="presOf" srcId="{B3C46751-B7AA-4449-9C1C-3A4453FDBE8E}" destId="{5CD604FB-3246-4204-A302-CA5AE0EC6B8D}" srcOrd="1" destOrd="0" presId="urn:microsoft.com/office/officeart/2009/3/layout/HorizontalOrganizationChart"/>
    <dgm:cxn modelId="{40CD4F6E-F9F8-482B-809D-3C859D387878}" type="presOf" srcId="{BE553668-0D61-4FC1-8C0E-5E5A1A22625D}" destId="{3957ABBD-2CA1-4DCF-BF47-30CA5EEEE593}" srcOrd="0" destOrd="0" presId="urn:microsoft.com/office/officeart/2009/3/layout/HorizontalOrganizationChart"/>
    <dgm:cxn modelId="{E9261074-7DA8-416A-882F-CCA9EE0C5A28}" type="presOf" srcId="{EA31326D-60E0-4552-9C83-0D26F40A570B}" destId="{0458B6E9-C45F-47D0-93F3-F3DDE900D910}" srcOrd="1" destOrd="0" presId="urn:microsoft.com/office/officeart/2009/3/layout/HorizontalOrganizationChart"/>
    <dgm:cxn modelId="{F9CC46A0-7D23-44B6-B5FD-74469B4F8FB9}" srcId="{DAB1B552-E38E-42D9-ADEA-B287638D8AD6}" destId="{406E8E38-9FAE-4C21-A57C-F04639FADD5F}" srcOrd="0" destOrd="0" parTransId="{BE553668-0D61-4FC1-8C0E-5E5A1A22625D}" sibTransId="{BA6385FE-8D03-4992-A7CD-901DFF158292}"/>
    <dgm:cxn modelId="{42E77DA4-BF32-4664-88E0-49D6423479D8}" srcId="{DAB1B552-E38E-42D9-ADEA-B287638D8AD6}" destId="{41BAC169-7A36-4372-B19E-C32F27F7270B}" srcOrd="3" destOrd="0" parTransId="{D07B4B5E-F4B2-4527-B65E-6531956EC7A4}" sibTransId="{C8FF742B-FC0B-4BB1-ADAE-08D894B98C84}"/>
    <dgm:cxn modelId="{6FA1AEA8-3792-4340-8E76-4D8DBC216C93}" srcId="{DAB1B552-E38E-42D9-ADEA-B287638D8AD6}" destId="{EB0596BB-1EE4-4F43-8A0A-A668C72F73E3}" srcOrd="1" destOrd="0" parTransId="{55851536-3E3C-4717-916C-7660B33DFC1A}" sibTransId="{34C619C4-A765-41AA-9763-78DA4CF9C6EF}"/>
    <dgm:cxn modelId="{57123FAC-FA4F-4A3F-836D-80066B085097}" type="presOf" srcId="{D0F7A6AB-0EFD-484C-B00D-CA7D66DFECD9}" destId="{8B16A61B-788D-4F58-B132-2578F151919F}" srcOrd="0" destOrd="0" presId="urn:microsoft.com/office/officeart/2009/3/layout/HorizontalOrganizationChart"/>
    <dgm:cxn modelId="{009177AC-365F-4351-8832-C6DABF853D64}" type="presOf" srcId="{406E8E38-9FAE-4C21-A57C-F04639FADD5F}" destId="{05C82C62-7709-420E-BEBE-5CCC3B5122A8}" srcOrd="1" destOrd="0" presId="urn:microsoft.com/office/officeart/2009/3/layout/HorizontalOrganizationChart"/>
    <dgm:cxn modelId="{A400C3AC-A408-48B2-A41F-656B37EC219A}" srcId="{EB0596BB-1EE4-4F43-8A0A-A668C72F73E3}" destId="{EA31326D-60E0-4552-9C83-0D26F40A570B}" srcOrd="0" destOrd="0" parTransId="{09AF24A0-E668-4CF9-9A73-096C6212DDF3}" sibTransId="{D6FEEB72-0727-485C-8050-BC078247F7FA}"/>
    <dgm:cxn modelId="{52DFD2B3-A216-4B95-BCA4-D400CDC60589}" type="presOf" srcId="{D07B4B5E-F4B2-4527-B65E-6531956EC7A4}" destId="{41CDB7EB-084A-4001-AC34-5E428A413BD5}" srcOrd="0" destOrd="0" presId="urn:microsoft.com/office/officeart/2009/3/layout/HorizontalOrganizationChart"/>
    <dgm:cxn modelId="{EE8D0EC3-39A4-42F7-A68B-516BDC32E62D}" type="presOf" srcId="{41BAC169-7A36-4372-B19E-C32F27F7270B}" destId="{D92FE376-FF3D-4EF2-A1C2-2F1788ACD9CC}" srcOrd="0" destOrd="0" presId="urn:microsoft.com/office/officeart/2009/3/layout/HorizontalOrganizationChart"/>
    <dgm:cxn modelId="{D11534CE-6405-4D47-8C29-F952E2BEE047}" type="presOf" srcId="{55851536-3E3C-4717-916C-7660B33DFC1A}" destId="{E2616CCB-8986-4466-AFD9-F2322E6609C4}" srcOrd="0" destOrd="0" presId="urn:microsoft.com/office/officeart/2009/3/layout/HorizontalOrganizationChart"/>
    <dgm:cxn modelId="{F15119DF-FDFC-4ACC-A649-54CF6F253F23}" type="presOf" srcId="{09AF24A0-E668-4CF9-9A73-096C6212DDF3}" destId="{24D7DDCE-A6B9-430B-8983-2AFA563B97DC}" srcOrd="0" destOrd="0" presId="urn:microsoft.com/office/officeart/2009/3/layout/HorizontalOrganizationChart"/>
    <dgm:cxn modelId="{915002E9-8C25-4359-B5B2-BC97E997A704}" type="presOf" srcId="{406E8E38-9FAE-4C21-A57C-F04639FADD5F}" destId="{EA6D0B74-7734-4870-B247-59E512E8EB18}" srcOrd="0" destOrd="0" presId="urn:microsoft.com/office/officeart/2009/3/layout/HorizontalOrganizationChart"/>
    <dgm:cxn modelId="{A8D613FA-7257-49A8-B111-0C8A690A3F02}" type="presOf" srcId="{EB0596BB-1EE4-4F43-8A0A-A668C72F73E3}" destId="{47636C60-8F20-436B-923C-A97C59EDEF79}" srcOrd="1" destOrd="0" presId="urn:microsoft.com/office/officeart/2009/3/layout/HorizontalOrganizationChart"/>
    <dgm:cxn modelId="{9305EB45-B8D0-42ED-8507-ED34E336EA6D}" type="presParOf" srcId="{8B16A61B-788D-4F58-B132-2578F151919F}" destId="{91A1C223-9691-4F1C-8A52-DEDD9D710C24}" srcOrd="0" destOrd="0" presId="urn:microsoft.com/office/officeart/2009/3/layout/HorizontalOrganizationChart"/>
    <dgm:cxn modelId="{50A6B586-BCC8-4CE1-ABF3-11C4A07AA642}" type="presParOf" srcId="{91A1C223-9691-4F1C-8A52-DEDD9D710C24}" destId="{EC646C6F-91B9-43AE-8B50-A801DAC69E54}" srcOrd="0" destOrd="0" presId="urn:microsoft.com/office/officeart/2009/3/layout/HorizontalOrganizationChart"/>
    <dgm:cxn modelId="{6259789D-B9C3-4FCE-B8F3-CA67F1E62D98}" type="presParOf" srcId="{EC646C6F-91B9-43AE-8B50-A801DAC69E54}" destId="{6BB6A9BE-8A9C-4E63-827C-D71D054CEC0C}" srcOrd="0" destOrd="0" presId="urn:microsoft.com/office/officeart/2009/3/layout/HorizontalOrganizationChart"/>
    <dgm:cxn modelId="{2551B77D-5327-4FF9-B8D8-7F4C98E60A6D}" type="presParOf" srcId="{EC646C6F-91B9-43AE-8B50-A801DAC69E54}" destId="{9A2800A0-4C93-43EF-922E-86B28EFBB019}" srcOrd="1" destOrd="0" presId="urn:microsoft.com/office/officeart/2009/3/layout/HorizontalOrganizationChart"/>
    <dgm:cxn modelId="{8EC88F66-7059-4FD1-A5CD-59B0D5CABBEB}" type="presParOf" srcId="{91A1C223-9691-4F1C-8A52-DEDD9D710C24}" destId="{4E86EC52-3C1A-4E68-A18F-647E6BF3A4EF}" srcOrd="1" destOrd="0" presId="urn:microsoft.com/office/officeart/2009/3/layout/HorizontalOrganizationChart"/>
    <dgm:cxn modelId="{1EE3A9B8-F33D-4C89-B8CA-306B8939E03E}" type="presParOf" srcId="{91A1C223-9691-4F1C-8A52-DEDD9D710C24}" destId="{A9FE3F44-789A-46C0-AEDB-07723F9392B6}" srcOrd="2" destOrd="0" presId="urn:microsoft.com/office/officeart/2009/3/layout/HorizontalOrganizationChart"/>
    <dgm:cxn modelId="{B9B9B2FA-3474-4818-AA5A-8414A247C22A}" type="presParOf" srcId="{A9FE3F44-789A-46C0-AEDB-07723F9392B6}" destId="{3957ABBD-2CA1-4DCF-BF47-30CA5EEEE593}" srcOrd="0" destOrd="0" presId="urn:microsoft.com/office/officeart/2009/3/layout/HorizontalOrganizationChart"/>
    <dgm:cxn modelId="{A241D870-9893-4773-B88A-AF90B8AA9D69}" type="presParOf" srcId="{A9FE3F44-789A-46C0-AEDB-07723F9392B6}" destId="{29D3AB64-1841-4B1E-B9FF-A0B1787CF5E7}" srcOrd="1" destOrd="0" presId="urn:microsoft.com/office/officeart/2009/3/layout/HorizontalOrganizationChart"/>
    <dgm:cxn modelId="{95732439-A037-4C62-AF50-DF4ABA4F8CC9}" type="presParOf" srcId="{29D3AB64-1841-4B1E-B9FF-A0B1787CF5E7}" destId="{9A90320B-252A-4D15-A436-2053185D0B08}" srcOrd="0" destOrd="0" presId="urn:microsoft.com/office/officeart/2009/3/layout/HorizontalOrganizationChart"/>
    <dgm:cxn modelId="{8286DACB-485A-4543-80B5-39960E9A31DD}" type="presParOf" srcId="{9A90320B-252A-4D15-A436-2053185D0B08}" destId="{EA6D0B74-7734-4870-B247-59E512E8EB18}" srcOrd="0" destOrd="0" presId="urn:microsoft.com/office/officeart/2009/3/layout/HorizontalOrganizationChart"/>
    <dgm:cxn modelId="{F8634DF5-0902-4F10-B2FF-AC4938C6A72B}" type="presParOf" srcId="{9A90320B-252A-4D15-A436-2053185D0B08}" destId="{05C82C62-7709-420E-BEBE-5CCC3B5122A8}" srcOrd="1" destOrd="0" presId="urn:microsoft.com/office/officeart/2009/3/layout/HorizontalOrganizationChart"/>
    <dgm:cxn modelId="{0D61ADE5-9C90-4C6B-A223-EF611722053D}" type="presParOf" srcId="{29D3AB64-1841-4B1E-B9FF-A0B1787CF5E7}" destId="{D393F968-9EDF-4C7C-B59F-5B73E454768F}" srcOrd="1" destOrd="0" presId="urn:microsoft.com/office/officeart/2009/3/layout/HorizontalOrganizationChart"/>
    <dgm:cxn modelId="{D9041F3A-46E8-415C-9421-C5CE668B62C4}" type="presParOf" srcId="{29D3AB64-1841-4B1E-B9FF-A0B1787CF5E7}" destId="{EB781B80-95A8-42D8-86CF-31DF83556C4E}" srcOrd="2" destOrd="0" presId="urn:microsoft.com/office/officeart/2009/3/layout/HorizontalOrganizationChart"/>
    <dgm:cxn modelId="{73603B30-7C9D-400E-A86B-7BF0364A23BD}" type="presParOf" srcId="{A9FE3F44-789A-46C0-AEDB-07723F9392B6}" destId="{E2616CCB-8986-4466-AFD9-F2322E6609C4}" srcOrd="2" destOrd="0" presId="urn:microsoft.com/office/officeart/2009/3/layout/HorizontalOrganizationChart"/>
    <dgm:cxn modelId="{49D35528-96D0-4E0D-8255-88E4D0A0CC4A}" type="presParOf" srcId="{A9FE3F44-789A-46C0-AEDB-07723F9392B6}" destId="{7AC2D508-E6A6-4C26-825A-F2D0CCDBC9CF}" srcOrd="3" destOrd="0" presId="urn:microsoft.com/office/officeart/2009/3/layout/HorizontalOrganizationChart"/>
    <dgm:cxn modelId="{6054AD96-77ED-4DEB-B56C-306D91578D4F}" type="presParOf" srcId="{7AC2D508-E6A6-4C26-825A-F2D0CCDBC9CF}" destId="{07677748-90DB-4906-A79C-36561B7C3AF2}" srcOrd="0" destOrd="0" presId="urn:microsoft.com/office/officeart/2009/3/layout/HorizontalOrganizationChart"/>
    <dgm:cxn modelId="{42F3701E-9090-471E-861D-2AA76D2ABD10}" type="presParOf" srcId="{07677748-90DB-4906-A79C-36561B7C3AF2}" destId="{19A8F227-D150-4191-9FED-23FE86DE98C8}" srcOrd="0" destOrd="0" presId="urn:microsoft.com/office/officeart/2009/3/layout/HorizontalOrganizationChart"/>
    <dgm:cxn modelId="{CC887150-3D38-4B55-9599-31E42C69F2F1}" type="presParOf" srcId="{07677748-90DB-4906-A79C-36561B7C3AF2}" destId="{47636C60-8F20-436B-923C-A97C59EDEF79}" srcOrd="1" destOrd="0" presId="urn:microsoft.com/office/officeart/2009/3/layout/HorizontalOrganizationChart"/>
    <dgm:cxn modelId="{BA2CBAF1-AF4B-466A-B105-A5BC1285E30D}" type="presParOf" srcId="{7AC2D508-E6A6-4C26-825A-F2D0CCDBC9CF}" destId="{BD2A82CD-E132-46F3-B555-C4E94984D2A1}" srcOrd="1" destOrd="0" presId="urn:microsoft.com/office/officeart/2009/3/layout/HorizontalOrganizationChart"/>
    <dgm:cxn modelId="{EFC99C2E-85FB-4D6C-BA07-1DA4AD17A875}" type="presParOf" srcId="{7AC2D508-E6A6-4C26-825A-F2D0CCDBC9CF}" destId="{FC21680C-75B7-43E6-A571-213C4C157FEE}" srcOrd="2" destOrd="0" presId="urn:microsoft.com/office/officeart/2009/3/layout/HorizontalOrganizationChart"/>
    <dgm:cxn modelId="{E270A53D-2FBD-443C-9076-1A43DA169CB4}" type="presParOf" srcId="{FC21680C-75B7-43E6-A571-213C4C157FEE}" destId="{24D7DDCE-A6B9-430B-8983-2AFA563B97DC}" srcOrd="0" destOrd="0" presId="urn:microsoft.com/office/officeart/2009/3/layout/HorizontalOrganizationChart"/>
    <dgm:cxn modelId="{488C2A3D-1615-4862-A04D-6424754C7745}" type="presParOf" srcId="{FC21680C-75B7-43E6-A571-213C4C157FEE}" destId="{43BD9C88-EA63-41E3-970D-43B21E6E130C}" srcOrd="1" destOrd="0" presId="urn:microsoft.com/office/officeart/2009/3/layout/HorizontalOrganizationChart"/>
    <dgm:cxn modelId="{FA164A30-3626-4E2A-953F-BEDEE7608810}" type="presParOf" srcId="{43BD9C88-EA63-41E3-970D-43B21E6E130C}" destId="{187906C3-5074-442B-96EB-16E65DE15A2D}" srcOrd="0" destOrd="0" presId="urn:microsoft.com/office/officeart/2009/3/layout/HorizontalOrganizationChart"/>
    <dgm:cxn modelId="{6F90BAAD-F1B4-44E3-A40A-6FA3F2E3BF1D}" type="presParOf" srcId="{187906C3-5074-442B-96EB-16E65DE15A2D}" destId="{A21DD650-52D8-482A-933F-5E2170F6EC89}" srcOrd="0" destOrd="0" presId="urn:microsoft.com/office/officeart/2009/3/layout/HorizontalOrganizationChart"/>
    <dgm:cxn modelId="{64A1C82A-05DC-4E48-B3EF-5E44702316CC}" type="presParOf" srcId="{187906C3-5074-442B-96EB-16E65DE15A2D}" destId="{0458B6E9-C45F-47D0-93F3-F3DDE900D910}" srcOrd="1" destOrd="0" presId="urn:microsoft.com/office/officeart/2009/3/layout/HorizontalOrganizationChart"/>
    <dgm:cxn modelId="{B7E2B4F9-9E74-45C3-A759-FB710C84A1E7}" type="presParOf" srcId="{43BD9C88-EA63-41E3-970D-43B21E6E130C}" destId="{FA466BF5-5797-42CF-B039-64A128DA05E0}" srcOrd="1" destOrd="0" presId="urn:microsoft.com/office/officeart/2009/3/layout/HorizontalOrganizationChart"/>
    <dgm:cxn modelId="{F13E06AE-E102-47DE-BC37-97191001E3B7}" type="presParOf" srcId="{43BD9C88-EA63-41E3-970D-43B21E6E130C}" destId="{16E1906B-871C-49A7-A8C5-13E81472A8AF}" srcOrd="2" destOrd="0" presId="urn:microsoft.com/office/officeart/2009/3/layout/HorizontalOrganizationChart"/>
    <dgm:cxn modelId="{0C44E6FD-CDDA-45BE-ADD7-520B7F6B1A42}" type="presParOf" srcId="{A9FE3F44-789A-46C0-AEDB-07723F9392B6}" destId="{35FDEAD9-A09C-4812-A62D-6DF46DCA9DEA}" srcOrd="4" destOrd="0" presId="urn:microsoft.com/office/officeart/2009/3/layout/HorizontalOrganizationChart"/>
    <dgm:cxn modelId="{5FB47DC4-39AF-4896-BFCD-51BFEB7CFBB0}" type="presParOf" srcId="{A9FE3F44-789A-46C0-AEDB-07723F9392B6}" destId="{99423769-1873-40DF-91C5-438635DAA4DE}" srcOrd="5" destOrd="0" presId="urn:microsoft.com/office/officeart/2009/3/layout/HorizontalOrganizationChart"/>
    <dgm:cxn modelId="{8F9AF90F-16A1-40E4-8395-7EDF0F5755CF}" type="presParOf" srcId="{99423769-1873-40DF-91C5-438635DAA4DE}" destId="{70842805-4272-47FD-A8BE-E3BA9DA8F9FB}" srcOrd="0" destOrd="0" presId="urn:microsoft.com/office/officeart/2009/3/layout/HorizontalOrganizationChart"/>
    <dgm:cxn modelId="{433B3AEC-AE35-486F-AD6B-0E3E1237791E}" type="presParOf" srcId="{70842805-4272-47FD-A8BE-E3BA9DA8F9FB}" destId="{46A3828B-C51C-4AA9-964F-6F5E6113AC19}" srcOrd="0" destOrd="0" presId="urn:microsoft.com/office/officeart/2009/3/layout/HorizontalOrganizationChart"/>
    <dgm:cxn modelId="{152E458E-AABF-4DCD-B007-C0CB174F6142}" type="presParOf" srcId="{70842805-4272-47FD-A8BE-E3BA9DA8F9FB}" destId="{5CD604FB-3246-4204-A302-CA5AE0EC6B8D}" srcOrd="1" destOrd="0" presId="urn:microsoft.com/office/officeart/2009/3/layout/HorizontalOrganizationChart"/>
    <dgm:cxn modelId="{113242A6-0B53-4E1A-9D50-EA0625C97A56}" type="presParOf" srcId="{99423769-1873-40DF-91C5-438635DAA4DE}" destId="{C01C7FA3-B37F-4278-80E9-74C5340787D9}" srcOrd="1" destOrd="0" presId="urn:microsoft.com/office/officeart/2009/3/layout/HorizontalOrganizationChart"/>
    <dgm:cxn modelId="{A7D84D91-DFC7-4372-9D94-8B9D683A322F}" type="presParOf" srcId="{99423769-1873-40DF-91C5-438635DAA4DE}" destId="{3ED03979-ACAA-406F-BF9B-FF91A369A17F}" srcOrd="2" destOrd="0" presId="urn:microsoft.com/office/officeart/2009/3/layout/HorizontalOrganizationChart"/>
    <dgm:cxn modelId="{51A2C48D-438E-401B-89D7-5E25B76B76C2}" type="presParOf" srcId="{A9FE3F44-789A-46C0-AEDB-07723F9392B6}" destId="{41CDB7EB-084A-4001-AC34-5E428A413BD5}" srcOrd="6" destOrd="0" presId="urn:microsoft.com/office/officeart/2009/3/layout/HorizontalOrganizationChart"/>
    <dgm:cxn modelId="{07C71557-DD1D-4A90-BDC2-05D2B09A7112}" type="presParOf" srcId="{A9FE3F44-789A-46C0-AEDB-07723F9392B6}" destId="{6B259378-D5EC-45FB-A20B-EDAB596BCA87}" srcOrd="7" destOrd="0" presId="urn:microsoft.com/office/officeart/2009/3/layout/HorizontalOrganizationChart"/>
    <dgm:cxn modelId="{F3A49F55-0628-43E2-8735-569DBA439194}" type="presParOf" srcId="{6B259378-D5EC-45FB-A20B-EDAB596BCA87}" destId="{16994462-6F05-4502-AD6E-6CF564DFE72F}" srcOrd="0" destOrd="0" presId="urn:microsoft.com/office/officeart/2009/3/layout/HorizontalOrganizationChart"/>
    <dgm:cxn modelId="{16E1FBE4-FEFA-4B89-8548-0E5A792811C1}" type="presParOf" srcId="{16994462-6F05-4502-AD6E-6CF564DFE72F}" destId="{D92FE376-FF3D-4EF2-A1C2-2F1788ACD9CC}" srcOrd="0" destOrd="0" presId="urn:microsoft.com/office/officeart/2009/3/layout/HorizontalOrganizationChart"/>
    <dgm:cxn modelId="{CBF6AD0F-7EB7-47A7-A011-70B625E3C802}" type="presParOf" srcId="{16994462-6F05-4502-AD6E-6CF564DFE72F}" destId="{32E2DEF3-903B-4F3D-BA2D-C1CC32C6DBDB}" srcOrd="1" destOrd="0" presId="urn:microsoft.com/office/officeart/2009/3/layout/HorizontalOrganizationChart"/>
    <dgm:cxn modelId="{CB83E9EE-272B-431A-B3DE-DAF5A19901F7}" type="presParOf" srcId="{6B259378-D5EC-45FB-A20B-EDAB596BCA87}" destId="{08056A29-C511-4F67-B9B2-2B5549BE7E26}" srcOrd="1" destOrd="0" presId="urn:microsoft.com/office/officeart/2009/3/layout/HorizontalOrganizationChart"/>
    <dgm:cxn modelId="{F9355432-052A-46F6-9F1B-F5F99BD51FB9}" type="presParOf" srcId="{6B259378-D5EC-45FB-A20B-EDAB596BCA87}" destId="{D1E1F5F2-5B7E-41E6-A3CA-955EF3C91CEA}"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F7A6AB-0EFD-484C-B00D-CA7D66DFECD9}" type="doc">
      <dgm:prSet loTypeId="urn:microsoft.com/office/officeart/2009/3/layout/HorizontalOrganizationChart" loCatId="hierarchy" qsTypeId="urn:microsoft.com/office/officeart/2005/8/quickstyle/simple1#3" qsCatId="simple" csTypeId="urn:microsoft.com/office/officeart/2005/8/colors/accent1_2#3" csCatId="accent1" phldr="1"/>
      <dgm:spPr/>
      <dgm:t>
        <a:bodyPr/>
        <a:lstStyle/>
        <a:p>
          <a:endParaRPr lang="tr-TR"/>
        </a:p>
      </dgm:t>
    </dgm:pt>
    <dgm:pt modelId="{DAB1B552-E38E-42D9-ADEA-B287638D8AD6}">
      <dgm:prSet phldrT="[Metin]" custT="1"/>
      <dgm:spPr/>
      <dgm:t>
        <a:bodyPr/>
        <a:lstStyle/>
        <a:p>
          <a:r>
            <a:rPr lang="tr-TR" sz="2000" b="1" dirty="0"/>
            <a:t>ÖĞR  GÖR. Leyla AKBULUT YÜKSEKOKUL MÜDÜRÜ</a:t>
          </a:r>
        </a:p>
      </dgm:t>
    </dgm:pt>
    <dgm:pt modelId="{CDF327BD-1684-44A3-B5DA-A7E8CF1CC82E}" type="parTrans" cxnId="{581EC51A-6F7B-4821-9FAE-6D84214DF2C2}">
      <dgm:prSet/>
      <dgm:spPr/>
      <dgm:t>
        <a:bodyPr/>
        <a:lstStyle/>
        <a:p>
          <a:endParaRPr lang="tr-TR"/>
        </a:p>
      </dgm:t>
    </dgm:pt>
    <dgm:pt modelId="{D5BB59B3-97DE-4D88-942D-237DD138BC8D}" type="sibTrans" cxnId="{581EC51A-6F7B-4821-9FAE-6D84214DF2C2}">
      <dgm:prSet/>
      <dgm:spPr/>
      <dgm:t>
        <a:bodyPr/>
        <a:lstStyle/>
        <a:p>
          <a:endParaRPr lang="tr-TR"/>
        </a:p>
      </dgm:t>
    </dgm:pt>
    <dgm:pt modelId="{EB0596BB-1EE4-4F43-8A0A-A668C72F73E3}" type="asst">
      <dgm:prSet phldrT="[Metin]" custT="1"/>
      <dgm:spPr/>
      <dgm:t>
        <a:bodyPr/>
        <a:lstStyle/>
        <a:p>
          <a:r>
            <a:rPr lang="tr-TR" sz="1600" b="1" dirty="0"/>
            <a:t>ÖĞR. GÖR. ÖMER YENİPAZARLI               MÜDÜR YARDIMCISI</a:t>
          </a:r>
        </a:p>
      </dgm:t>
    </dgm:pt>
    <dgm:pt modelId="{55851536-3E3C-4717-916C-7660B33DFC1A}" type="parTrans" cxnId="{6FA1AEA8-3792-4340-8E76-4D8DBC216C93}">
      <dgm:prSet/>
      <dgm:spPr/>
      <dgm:t>
        <a:bodyPr/>
        <a:lstStyle/>
        <a:p>
          <a:endParaRPr lang="tr-TR"/>
        </a:p>
      </dgm:t>
    </dgm:pt>
    <dgm:pt modelId="{34C619C4-A765-41AA-9763-78DA4CF9C6EF}" type="sibTrans" cxnId="{6FA1AEA8-3792-4340-8E76-4D8DBC216C93}">
      <dgm:prSet/>
      <dgm:spPr/>
      <dgm:t>
        <a:bodyPr/>
        <a:lstStyle/>
        <a:p>
          <a:endParaRPr lang="tr-TR"/>
        </a:p>
      </dgm:t>
    </dgm:pt>
    <dgm:pt modelId="{EE27061D-1F71-4885-A65B-553F78D0C896}" type="asst">
      <dgm:prSet phldrT="[Metin]" custT="1"/>
      <dgm:spPr/>
      <dgm:t>
        <a:bodyPr/>
        <a:lstStyle/>
        <a:p>
          <a:r>
            <a:rPr lang="tr-TR" sz="2000" b="1" dirty="0"/>
            <a:t>BİLAL DURUSOY YÜKSEKOKUL SEKRETERİ</a:t>
          </a:r>
        </a:p>
      </dgm:t>
    </dgm:pt>
    <dgm:pt modelId="{A5132168-5823-48BE-96F7-31CD04339A22}" type="parTrans" cxnId="{57A15C43-F5A5-419D-9A0F-CA6D5AD6E8A3}">
      <dgm:prSet/>
      <dgm:spPr/>
      <dgm:t>
        <a:bodyPr/>
        <a:lstStyle/>
        <a:p>
          <a:endParaRPr lang="tr-TR"/>
        </a:p>
      </dgm:t>
    </dgm:pt>
    <dgm:pt modelId="{E965ADFB-0497-4E82-87F7-9921E6A8A00A}" type="sibTrans" cxnId="{57A15C43-F5A5-419D-9A0F-CA6D5AD6E8A3}">
      <dgm:prSet phldrT="[Metin]"/>
      <dgm:spPr/>
      <dgm:t>
        <a:bodyPr/>
        <a:lstStyle/>
        <a:p>
          <a:endParaRPr lang="tr-TR"/>
        </a:p>
      </dgm:t>
    </dgm:pt>
    <dgm:pt modelId="{406E8E38-9FAE-4C21-A57C-F04639FADD5F}" type="asst">
      <dgm:prSet phldrT="[Metin]" custT="1"/>
      <dgm:spPr/>
      <dgm:t>
        <a:bodyPr/>
        <a:lstStyle/>
        <a:p>
          <a:r>
            <a:rPr lang="tr-TR" sz="1800" b="1" dirty="0"/>
            <a:t>ÖĞR. GÖR. Av. Necati AKYÜZ MÜDÜR YARDIMCISI</a:t>
          </a:r>
        </a:p>
      </dgm:t>
    </dgm:pt>
    <dgm:pt modelId="{BA6385FE-8D03-4992-A7CD-901DFF158292}" type="sibTrans" cxnId="{F9CC46A0-7D23-44B6-B5FD-74469B4F8FB9}">
      <dgm:prSet/>
      <dgm:spPr/>
      <dgm:t>
        <a:bodyPr/>
        <a:lstStyle/>
        <a:p>
          <a:endParaRPr lang="tr-TR"/>
        </a:p>
      </dgm:t>
    </dgm:pt>
    <dgm:pt modelId="{BE553668-0D61-4FC1-8C0E-5E5A1A22625D}" type="parTrans" cxnId="{F9CC46A0-7D23-44B6-B5FD-74469B4F8FB9}">
      <dgm:prSet/>
      <dgm:spPr/>
      <dgm:t>
        <a:bodyPr/>
        <a:lstStyle/>
        <a:p>
          <a:endParaRPr lang="tr-TR"/>
        </a:p>
      </dgm:t>
    </dgm:pt>
    <dgm:pt modelId="{8B16A61B-788D-4F58-B132-2578F151919F}" type="pres">
      <dgm:prSet presAssocID="{D0F7A6AB-0EFD-484C-B00D-CA7D66DFECD9}" presName="hierChild1" presStyleCnt="0">
        <dgm:presLayoutVars>
          <dgm:orgChart val="1"/>
          <dgm:chPref val="1"/>
          <dgm:dir/>
          <dgm:animOne val="branch"/>
          <dgm:animLvl val="lvl"/>
          <dgm:resizeHandles/>
        </dgm:presLayoutVars>
      </dgm:prSet>
      <dgm:spPr/>
    </dgm:pt>
    <dgm:pt modelId="{91A1C223-9691-4F1C-8A52-DEDD9D710C24}" type="pres">
      <dgm:prSet presAssocID="{DAB1B552-E38E-42D9-ADEA-B287638D8AD6}" presName="hierRoot1" presStyleCnt="0">
        <dgm:presLayoutVars>
          <dgm:hierBranch val="init"/>
        </dgm:presLayoutVars>
      </dgm:prSet>
      <dgm:spPr/>
    </dgm:pt>
    <dgm:pt modelId="{EC646C6F-91B9-43AE-8B50-A801DAC69E54}" type="pres">
      <dgm:prSet presAssocID="{DAB1B552-E38E-42D9-ADEA-B287638D8AD6}" presName="rootComposite1" presStyleCnt="0"/>
      <dgm:spPr/>
    </dgm:pt>
    <dgm:pt modelId="{6BB6A9BE-8A9C-4E63-827C-D71D054CEC0C}" type="pres">
      <dgm:prSet presAssocID="{DAB1B552-E38E-42D9-ADEA-B287638D8AD6}" presName="rootText1" presStyleLbl="node0" presStyleIdx="0" presStyleCnt="1">
        <dgm:presLayoutVars>
          <dgm:chPref val="3"/>
        </dgm:presLayoutVars>
      </dgm:prSet>
      <dgm:spPr/>
    </dgm:pt>
    <dgm:pt modelId="{9A2800A0-4C93-43EF-922E-86B28EFBB019}" type="pres">
      <dgm:prSet presAssocID="{DAB1B552-E38E-42D9-ADEA-B287638D8AD6}" presName="rootConnector1" presStyleLbl="node1" presStyleIdx="0" presStyleCnt="0"/>
      <dgm:spPr/>
    </dgm:pt>
    <dgm:pt modelId="{4E86EC52-3C1A-4E68-A18F-647E6BF3A4EF}" type="pres">
      <dgm:prSet presAssocID="{DAB1B552-E38E-42D9-ADEA-B287638D8AD6}" presName="hierChild2" presStyleCnt="0"/>
      <dgm:spPr/>
    </dgm:pt>
    <dgm:pt modelId="{A9FE3F44-789A-46C0-AEDB-07723F9392B6}" type="pres">
      <dgm:prSet presAssocID="{DAB1B552-E38E-42D9-ADEA-B287638D8AD6}" presName="hierChild3" presStyleCnt="0"/>
      <dgm:spPr/>
    </dgm:pt>
    <dgm:pt modelId="{3957ABBD-2CA1-4DCF-BF47-30CA5EEEE593}" type="pres">
      <dgm:prSet presAssocID="{BE553668-0D61-4FC1-8C0E-5E5A1A22625D}" presName="Name115" presStyleLbl="parChTrans1D2" presStyleIdx="0" presStyleCnt="3"/>
      <dgm:spPr/>
    </dgm:pt>
    <dgm:pt modelId="{29D3AB64-1841-4B1E-B9FF-A0B1787CF5E7}" type="pres">
      <dgm:prSet presAssocID="{406E8E38-9FAE-4C21-A57C-F04639FADD5F}" presName="hierRoot3" presStyleCnt="0">
        <dgm:presLayoutVars>
          <dgm:hierBranch val="init"/>
        </dgm:presLayoutVars>
      </dgm:prSet>
      <dgm:spPr/>
    </dgm:pt>
    <dgm:pt modelId="{9A90320B-252A-4D15-A436-2053185D0B08}" type="pres">
      <dgm:prSet presAssocID="{406E8E38-9FAE-4C21-A57C-F04639FADD5F}" presName="rootComposite3" presStyleCnt="0"/>
      <dgm:spPr/>
    </dgm:pt>
    <dgm:pt modelId="{EA6D0B74-7734-4870-B247-59E512E8EB18}" type="pres">
      <dgm:prSet presAssocID="{406E8E38-9FAE-4C21-A57C-F04639FADD5F}" presName="rootText3" presStyleLbl="asst1" presStyleIdx="0" presStyleCnt="3">
        <dgm:presLayoutVars>
          <dgm:chPref val="3"/>
        </dgm:presLayoutVars>
      </dgm:prSet>
      <dgm:spPr/>
    </dgm:pt>
    <dgm:pt modelId="{05C82C62-7709-420E-BEBE-5CCC3B5122A8}" type="pres">
      <dgm:prSet presAssocID="{406E8E38-9FAE-4C21-A57C-F04639FADD5F}" presName="rootConnector3" presStyleLbl="asst1" presStyleIdx="0" presStyleCnt="3"/>
      <dgm:spPr/>
    </dgm:pt>
    <dgm:pt modelId="{D393F968-9EDF-4C7C-B59F-5B73E454768F}" type="pres">
      <dgm:prSet presAssocID="{406E8E38-9FAE-4C21-A57C-F04639FADD5F}" presName="hierChild6" presStyleCnt="0"/>
      <dgm:spPr/>
    </dgm:pt>
    <dgm:pt modelId="{EB781B80-95A8-42D8-86CF-31DF83556C4E}" type="pres">
      <dgm:prSet presAssocID="{406E8E38-9FAE-4C21-A57C-F04639FADD5F}" presName="hierChild7" presStyleCnt="0"/>
      <dgm:spPr/>
    </dgm:pt>
    <dgm:pt modelId="{E2616CCB-8986-4466-AFD9-F2322E6609C4}" type="pres">
      <dgm:prSet presAssocID="{55851536-3E3C-4717-916C-7660B33DFC1A}" presName="Name115" presStyleLbl="parChTrans1D2" presStyleIdx="1" presStyleCnt="3"/>
      <dgm:spPr/>
    </dgm:pt>
    <dgm:pt modelId="{7AC2D508-E6A6-4C26-825A-F2D0CCDBC9CF}" type="pres">
      <dgm:prSet presAssocID="{EB0596BB-1EE4-4F43-8A0A-A668C72F73E3}" presName="hierRoot3" presStyleCnt="0">
        <dgm:presLayoutVars>
          <dgm:hierBranch val="init"/>
        </dgm:presLayoutVars>
      </dgm:prSet>
      <dgm:spPr/>
    </dgm:pt>
    <dgm:pt modelId="{07677748-90DB-4906-A79C-36561B7C3AF2}" type="pres">
      <dgm:prSet presAssocID="{EB0596BB-1EE4-4F43-8A0A-A668C72F73E3}" presName="rootComposite3" presStyleCnt="0"/>
      <dgm:spPr/>
    </dgm:pt>
    <dgm:pt modelId="{19A8F227-D150-4191-9FED-23FE86DE98C8}" type="pres">
      <dgm:prSet presAssocID="{EB0596BB-1EE4-4F43-8A0A-A668C72F73E3}" presName="rootText3" presStyleLbl="asst1" presStyleIdx="1" presStyleCnt="3">
        <dgm:presLayoutVars>
          <dgm:chPref val="3"/>
        </dgm:presLayoutVars>
      </dgm:prSet>
      <dgm:spPr/>
    </dgm:pt>
    <dgm:pt modelId="{47636C60-8F20-436B-923C-A97C59EDEF79}" type="pres">
      <dgm:prSet presAssocID="{EB0596BB-1EE4-4F43-8A0A-A668C72F73E3}" presName="rootConnector3" presStyleLbl="asst1" presStyleIdx="1" presStyleCnt="3"/>
      <dgm:spPr/>
    </dgm:pt>
    <dgm:pt modelId="{BD2A82CD-E132-46F3-B555-C4E94984D2A1}" type="pres">
      <dgm:prSet presAssocID="{EB0596BB-1EE4-4F43-8A0A-A668C72F73E3}" presName="hierChild6" presStyleCnt="0"/>
      <dgm:spPr/>
    </dgm:pt>
    <dgm:pt modelId="{FC21680C-75B7-43E6-A571-213C4C157FEE}" type="pres">
      <dgm:prSet presAssocID="{EB0596BB-1EE4-4F43-8A0A-A668C72F73E3}" presName="hierChild7" presStyleCnt="0"/>
      <dgm:spPr/>
    </dgm:pt>
    <dgm:pt modelId="{B3284F5D-C82D-4070-8723-32D01F3D85D3}" type="pres">
      <dgm:prSet presAssocID="{A5132168-5823-48BE-96F7-31CD04339A22}" presName="Name115" presStyleLbl="parChTrans1D2" presStyleIdx="2" presStyleCnt="3"/>
      <dgm:spPr/>
    </dgm:pt>
    <dgm:pt modelId="{F280574D-4F51-4E16-9C09-9A650612853F}" type="pres">
      <dgm:prSet presAssocID="{EE27061D-1F71-4885-A65B-553F78D0C896}" presName="hierRoot3" presStyleCnt="0">
        <dgm:presLayoutVars>
          <dgm:hierBranch val="init"/>
        </dgm:presLayoutVars>
      </dgm:prSet>
      <dgm:spPr/>
    </dgm:pt>
    <dgm:pt modelId="{B7CD1DA2-6506-4F6E-BE50-4F8B2631AB64}" type="pres">
      <dgm:prSet presAssocID="{EE27061D-1F71-4885-A65B-553F78D0C896}" presName="rootComposite3" presStyleCnt="0"/>
      <dgm:spPr/>
    </dgm:pt>
    <dgm:pt modelId="{FFD26A42-B784-4CAC-8E15-A2BBDEA9E8A3}" type="pres">
      <dgm:prSet presAssocID="{EE27061D-1F71-4885-A65B-553F78D0C896}" presName="rootText3" presStyleLbl="asst1" presStyleIdx="2" presStyleCnt="3">
        <dgm:presLayoutVars>
          <dgm:chPref val="3"/>
        </dgm:presLayoutVars>
      </dgm:prSet>
      <dgm:spPr/>
    </dgm:pt>
    <dgm:pt modelId="{D262EB94-F64C-47B9-9DED-160E8194F24F}" type="pres">
      <dgm:prSet presAssocID="{EE27061D-1F71-4885-A65B-553F78D0C896}" presName="rootConnector3" presStyleLbl="asst1" presStyleIdx="2" presStyleCnt="3"/>
      <dgm:spPr/>
    </dgm:pt>
    <dgm:pt modelId="{2CBD33B0-F6F7-4AD2-A782-CA3C50D73B6B}" type="pres">
      <dgm:prSet presAssocID="{EE27061D-1F71-4885-A65B-553F78D0C896}" presName="hierChild6" presStyleCnt="0"/>
      <dgm:spPr/>
    </dgm:pt>
    <dgm:pt modelId="{3EE3FF8B-F07A-4A0F-B447-6C7756A287FC}" type="pres">
      <dgm:prSet presAssocID="{EE27061D-1F71-4885-A65B-553F78D0C896}" presName="hierChild7" presStyleCnt="0"/>
      <dgm:spPr/>
    </dgm:pt>
  </dgm:ptLst>
  <dgm:cxnLst>
    <dgm:cxn modelId="{8BEEDF00-FDAB-4D35-A3BF-006C7A6254C8}" type="presOf" srcId="{406E8E38-9FAE-4C21-A57C-F04639FADD5F}" destId="{EA6D0B74-7734-4870-B247-59E512E8EB18}" srcOrd="0" destOrd="0" presId="urn:microsoft.com/office/officeart/2009/3/layout/HorizontalOrganizationChart"/>
    <dgm:cxn modelId="{581EC51A-6F7B-4821-9FAE-6D84214DF2C2}" srcId="{D0F7A6AB-0EFD-484C-B00D-CA7D66DFECD9}" destId="{DAB1B552-E38E-42D9-ADEA-B287638D8AD6}" srcOrd="0" destOrd="0" parTransId="{CDF327BD-1684-44A3-B5DA-A7E8CF1CC82E}" sibTransId="{D5BB59B3-97DE-4D88-942D-237DD138BC8D}"/>
    <dgm:cxn modelId="{A1A0E41A-D94A-43E8-A1FC-AA0B9B085375}" type="presOf" srcId="{DAB1B552-E38E-42D9-ADEA-B287638D8AD6}" destId="{9A2800A0-4C93-43EF-922E-86B28EFBB019}" srcOrd="1" destOrd="0" presId="urn:microsoft.com/office/officeart/2009/3/layout/HorizontalOrganizationChart"/>
    <dgm:cxn modelId="{83BB7F1D-7A22-42E3-A9AB-C0529ACD0ACE}" type="presOf" srcId="{EB0596BB-1EE4-4F43-8A0A-A668C72F73E3}" destId="{19A8F227-D150-4191-9FED-23FE86DE98C8}" srcOrd="0" destOrd="0" presId="urn:microsoft.com/office/officeart/2009/3/layout/HorizontalOrganizationChart"/>
    <dgm:cxn modelId="{E2777C2A-678D-4306-8351-A76E0653EF3C}" type="presOf" srcId="{EB0596BB-1EE4-4F43-8A0A-A668C72F73E3}" destId="{47636C60-8F20-436B-923C-A97C59EDEF79}" srcOrd="1" destOrd="0" presId="urn:microsoft.com/office/officeart/2009/3/layout/HorizontalOrganizationChart"/>
    <dgm:cxn modelId="{AAE6892C-406C-43DD-AB73-60A146AF5E60}" type="presOf" srcId="{DAB1B552-E38E-42D9-ADEA-B287638D8AD6}" destId="{6BB6A9BE-8A9C-4E63-827C-D71D054CEC0C}" srcOrd="0" destOrd="0" presId="urn:microsoft.com/office/officeart/2009/3/layout/HorizontalOrganizationChart"/>
    <dgm:cxn modelId="{57A15C43-F5A5-419D-9A0F-CA6D5AD6E8A3}" srcId="{DAB1B552-E38E-42D9-ADEA-B287638D8AD6}" destId="{EE27061D-1F71-4885-A65B-553F78D0C896}" srcOrd="2" destOrd="0" parTransId="{A5132168-5823-48BE-96F7-31CD04339A22}" sibTransId="{E965ADFB-0497-4E82-87F7-9921E6A8A00A}"/>
    <dgm:cxn modelId="{2EDEB36F-757B-4830-82B2-D48203CBAFE6}" type="presOf" srcId="{55851536-3E3C-4717-916C-7660B33DFC1A}" destId="{E2616CCB-8986-4466-AFD9-F2322E6609C4}" srcOrd="0" destOrd="0" presId="urn:microsoft.com/office/officeart/2009/3/layout/HorizontalOrganizationChart"/>
    <dgm:cxn modelId="{0307DE50-A4F6-477A-8B50-968CA3D3FB60}" type="presOf" srcId="{BE553668-0D61-4FC1-8C0E-5E5A1A22625D}" destId="{3957ABBD-2CA1-4DCF-BF47-30CA5EEEE593}" srcOrd="0" destOrd="0" presId="urn:microsoft.com/office/officeart/2009/3/layout/HorizontalOrganizationChart"/>
    <dgm:cxn modelId="{9018595A-93F8-4F8A-80C3-EC18D0B0891C}" type="presOf" srcId="{EE27061D-1F71-4885-A65B-553F78D0C896}" destId="{D262EB94-F64C-47B9-9DED-160E8194F24F}" srcOrd="1" destOrd="0" presId="urn:microsoft.com/office/officeart/2009/3/layout/HorizontalOrganizationChart"/>
    <dgm:cxn modelId="{438A1D96-224C-4ADA-84D1-7CA412A19D09}" type="presOf" srcId="{EE27061D-1F71-4885-A65B-553F78D0C896}" destId="{FFD26A42-B784-4CAC-8E15-A2BBDEA9E8A3}" srcOrd="0" destOrd="0" presId="urn:microsoft.com/office/officeart/2009/3/layout/HorizontalOrganizationChart"/>
    <dgm:cxn modelId="{F9CC46A0-7D23-44B6-B5FD-74469B4F8FB9}" srcId="{DAB1B552-E38E-42D9-ADEA-B287638D8AD6}" destId="{406E8E38-9FAE-4C21-A57C-F04639FADD5F}" srcOrd="0" destOrd="0" parTransId="{BE553668-0D61-4FC1-8C0E-5E5A1A22625D}" sibTransId="{BA6385FE-8D03-4992-A7CD-901DFF158292}"/>
    <dgm:cxn modelId="{33565EA6-85FD-4579-AF81-EA42532EFEBB}" type="presOf" srcId="{A5132168-5823-48BE-96F7-31CD04339A22}" destId="{B3284F5D-C82D-4070-8723-32D01F3D85D3}" srcOrd="0" destOrd="0" presId="urn:microsoft.com/office/officeart/2009/3/layout/HorizontalOrganizationChart"/>
    <dgm:cxn modelId="{6FA1AEA8-3792-4340-8E76-4D8DBC216C93}" srcId="{DAB1B552-E38E-42D9-ADEA-B287638D8AD6}" destId="{EB0596BB-1EE4-4F43-8A0A-A668C72F73E3}" srcOrd="1" destOrd="0" parTransId="{55851536-3E3C-4717-916C-7660B33DFC1A}" sibTransId="{34C619C4-A765-41AA-9763-78DA4CF9C6EF}"/>
    <dgm:cxn modelId="{57123FAC-FA4F-4A3F-836D-80066B085097}" type="presOf" srcId="{D0F7A6AB-0EFD-484C-B00D-CA7D66DFECD9}" destId="{8B16A61B-788D-4F58-B132-2578F151919F}" srcOrd="0" destOrd="0" presId="urn:microsoft.com/office/officeart/2009/3/layout/HorizontalOrganizationChart"/>
    <dgm:cxn modelId="{B9AE49CF-7B4D-43F0-B190-A23927FBDCFF}" type="presOf" srcId="{406E8E38-9FAE-4C21-A57C-F04639FADD5F}" destId="{05C82C62-7709-420E-BEBE-5CCC3B5122A8}" srcOrd="1" destOrd="0" presId="urn:microsoft.com/office/officeart/2009/3/layout/HorizontalOrganizationChart"/>
    <dgm:cxn modelId="{6D5C611C-5189-41C2-AEF7-2E2467207FED}" type="presParOf" srcId="{8B16A61B-788D-4F58-B132-2578F151919F}" destId="{91A1C223-9691-4F1C-8A52-DEDD9D710C24}" srcOrd="0" destOrd="0" presId="urn:microsoft.com/office/officeart/2009/3/layout/HorizontalOrganizationChart"/>
    <dgm:cxn modelId="{1D7C22B3-0C10-4551-A078-E8745E415998}" type="presParOf" srcId="{91A1C223-9691-4F1C-8A52-DEDD9D710C24}" destId="{EC646C6F-91B9-43AE-8B50-A801DAC69E54}" srcOrd="0" destOrd="0" presId="urn:microsoft.com/office/officeart/2009/3/layout/HorizontalOrganizationChart"/>
    <dgm:cxn modelId="{13A820C8-FA83-4921-A7A6-FDEB13CE3D87}" type="presParOf" srcId="{EC646C6F-91B9-43AE-8B50-A801DAC69E54}" destId="{6BB6A9BE-8A9C-4E63-827C-D71D054CEC0C}" srcOrd="0" destOrd="0" presId="urn:microsoft.com/office/officeart/2009/3/layout/HorizontalOrganizationChart"/>
    <dgm:cxn modelId="{FC1C09CF-7318-4C49-A5D7-D40AC6CCE1D5}" type="presParOf" srcId="{EC646C6F-91B9-43AE-8B50-A801DAC69E54}" destId="{9A2800A0-4C93-43EF-922E-86B28EFBB019}" srcOrd="1" destOrd="0" presId="urn:microsoft.com/office/officeart/2009/3/layout/HorizontalOrganizationChart"/>
    <dgm:cxn modelId="{0F4F97E3-D2B7-4258-9D23-F0AAEEB9A875}" type="presParOf" srcId="{91A1C223-9691-4F1C-8A52-DEDD9D710C24}" destId="{4E86EC52-3C1A-4E68-A18F-647E6BF3A4EF}" srcOrd="1" destOrd="0" presId="urn:microsoft.com/office/officeart/2009/3/layout/HorizontalOrganizationChart"/>
    <dgm:cxn modelId="{79C60FF6-29F9-44F1-A1CD-63C35CCC528F}" type="presParOf" srcId="{91A1C223-9691-4F1C-8A52-DEDD9D710C24}" destId="{A9FE3F44-789A-46C0-AEDB-07723F9392B6}" srcOrd="2" destOrd="0" presId="urn:microsoft.com/office/officeart/2009/3/layout/HorizontalOrganizationChart"/>
    <dgm:cxn modelId="{1B73DFA0-EA83-40B2-A024-EC4C53FDCB27}" type="presParOf" srcId="{A9FE3F44-789A-46C0-AEDB-07723F9392B6}" destId="{3957ABBD-2CA1-4DCF-BF47-30CA5EEEE593}" srcOrd="0" destOrd="0" presId="urn:microsoft.com/office/officeart/2009/3/layout/HorizontalOrganizationChart"/>
    <dgm:cxn modelId="{6044717E-5454-4783-98C0-0138734A0D0D}" type="presParOf" srcId="{A9FE3F44-789A-46C0-AEDB-07723F9392B6}" destId="{29D3AB64-1841-4B1E-B9FF-A0B1787CF5E7}" srcOrd="1" destOrd="0" presId="urn:microsoft.com/office/officeart/2009/3/layout/HorizontalOrganizationChart"/>
    <dgm:cxn modelId="{33556CCC-1D22-4AF0-87EC-1D0F524A9A3E}" type="presParOf" srcId="{29D3AB64-1841-4B1E-B9FF-A0B1787CF5E7}" destId="{9A90320B-252A-4D15-A436-2053185D0B08}" srcOrd="0" destOrd="0" presId="urn:microsoft.com/office/officeart/2009/3/layout/HorizontalOrganizationChart"/>
    <dgm:cxn modelId="{6AAB3888-423E-4CFC-A13D-42ED218AA199}" type="presParOf" srcId="{9A90320B-252A-4D15-A436-2053185D0B08}" destId="{EA6D0B74-7734-4870-B247-59E512E8EB18}" srcOrd="0" destOrd="0" presId="urn:microsoft.com/office/officeart/2009/3/layout/HorizontalOrganizationChart"/>
    <dgm:cxn modelId="{0E16AA79-D115-4CBE-99EC-A88787CC4502}" type="presParOf" srcId="{9A90320B-252A-4D15-A436-2053185D0B08}" destId="{05C82C62-7709-420E-BEBE-5CCC3B5122A8}" srcOrd="1" destOrd="0" presId="urn:microsoft.com/office/officeart/2009/3/layout/HorizontalOrganizationChart"/>
    <dgm:cxn modelId="{7BC4CF43-D697-4D96-BAEB-751485518E2D}" type="presParOf" srcId="{29D3AB64-1841-4B1E-B9FF-A0B1787CF5E7}" destId="{D393F968-9EDF-4C7C-B59F-5B73E454768F}" srcOrd="1" destOrd="0" presId="urn:microsoft.com/office/officeart/2009/3/layout/HorizontalOrganizationChart"/>
    <dgm:cxn modelId="{46FC3694-5405-42D4-BCFB-96C86D834D24}" type="presParOf" srcId="{29D3AB64-1841-4B1E-B9FF-A0B1787CF5E7}" destId="{EB781B80-95A8-42D8-86CF-31DF83556C4E}" srcOrd="2" destOrd="0" presId="urn:microsoft.com/office/officeart/2009/3/layout/HorizontalOrganizationChart"/>
    <dgm:cxn modelId="{34A770A5-7650-4A7D-AC0C-F5B9A5EFFEE7}" type="presParOf" srcId="{A9FE3F44-789A-46C0-AEDB-07723F9392B6}" destId="{E2616CCB-8986-4466-AFD9-F2322E6609C4}" srcOrd="2" destOrd="0" presId="urn:microsoft.com/office/officeart/2009/3/layout/HorizontalOrganizationChart"/>
    <dgm:cxn modelId="{11F28983-3E15-4486-A81E-8DF5024C8136}" type="presParOf" srcId="{A9FE3F44-789A-46C0-AEDB-07723F9392B6}" destId="{7AC2D508-E6A6-4C26-825A-F2D0CCDBC9CF}" srcOrd="3" destOrd="0" presId="urn:microsoft.com/office/officeart/2009/3/layout/HorizontalOrganizationChart"/>
    <dgm:cxn modelId="{19304974-1DFD-411E-90B6-3A8D5D17FE5D}" type="presParOf" srcId="{7AC2D508-E6A6-4C26-825A-F2D0CCDBC9CF}" destId="{07677748-90DB-4906-A79C-36561B7C3AF2}" srcOrd="0" destOrd="0" presId="urn:microsoft.com/office/officeart/2009/3/layout/HorizontalOrganizationChart"/>
    <dgm:cxn modelId="{1FDA510A-DA68-44C4-9E2C-7BF64CCE6B88}" type="presParOf" srcId="{07677748-90DB-4906-A79C-36561B7C3AF2}" destId="{19A8F227-D150-4191-9FED-23FE86DE98C8}" srcOrd="0" destOrd="0" presId="urn:microsoft.com/office/officeart/2009/3/layout/HorizontalOrganizationChart"/>
    <dgm:cxn modelId="{02DA8B18-EC18-4ACC-844B-F80581AF035B}" type="presParOf" srcId="{07677748-90DB-4906-A79C-36561B7C3AF2}" destId="{47636C60-8F20-436B-923C-A97C59EDEF79}" srcOrd="1" destOrd="0" presId="urn:microsoft.com/office/officeart/2009/3/layout/HorizontalOrganizationChart"/>
    <dgm:cxn modelId="{ACB85C25-6A60-439A-9C9B-3BD572755508}" type="presParOf" srcId="{7AC2D508-E6A6-4C26-825A-F2D0CCDBC9CF}" destId="{BD2A82CD-E132-46F3-B555-C4E94984D2A1}" srcOrd="1" destOrd="0" presId="urn:microsoft.com/office/officeart/2009/3/layout/HorizontalOrganizationChart"/>
    <dgm:cxn modelId="{475E35E5-A6A0-412E-A40D-B48FFCFA1D1A}" type="presParOf" srcId="{7AC2D508-E6A6-4C26-825A-F2D0CCDBC9CF}" destId="{FC21680C-75B7-43E6-A571-213C4C157FEE}" srcOrd="2" destOrd="0" presId="urn:microsoft.com/office/officeart/2009/3/layout/HorizontalOrganizationChart"/>
    <dgm:cxn modelId="{566EC83C-FB05-4B11-9AE7-53713D9DC343}" type="presParOf" srcId="{A9FE3F44-789A-46C0-AEDB-07723F9392B6}" destId="{B3284F5D-C82D-4070-8723-32D01F3D85D3}" srcOrd="4" destOrd="0" presId="urn:microsoft.com/office/officeart/2009/3/layout/HorizontalOrganizationChart"/>
    <dgm:cxn modelId="{60E2F1C3-7F75-466F-A042-DDF03C5A5E5F}" type="presParOf" srcId="{A9FE3F44-789A-46C0-AEDB-07723F9392B6}" destId="{F280574D-4F51-4E16-9C09-9A650612853F}" srcOrd="5" destOrd="0" presId="urn:microsoft.com/office/officeart/2009/3/layout/HorizontalOrganizationChart"/>
    <dgm:cxn modelId="{F4B98377-0F76-4E4C-9A85-3FC4BEF27E20}" type="presParOf" srcId="{F280574D-4F51-4E16-9C09-9A650612853F}" destId="{B7CD1DA2-6506-4F6E-BE50-4F8B2631AB64}" srcOrd="0" destOrd="0" presId="urn:microsoft.com/office/officeart/2009/3/layout/HorizontalOrganizationChart"/>
    <dgm:cxn modelId="{8FD82654-FB5F-4156-8CB3-04D3F6B8D555}" type="presParOf" srcId="{B7CD1DA2-6506-4F6E-BE50-4F8B2631AB64}" destId="{FFD26A42-B784-4CAC-8E15-A2BBDEA9E8A3}" srcOrd="0" destOrd="0" presId="urn:microsoft.com/office/officeart/2009/3/layout/HorizontalOrganizationChart"/>
    <dgm:cxn modelId="{ED5B806B-94C7-4BC0-BB9B-52A2253DFBF1}" type="presParOf" srcId="{B7CD1DA2-6506-4F6E-BE50-4F8B2631AB64}" destId="{D262EB94-F64C-47B9-9DED-160E8194F24F}" srcOrd="1" destOrd="0" presId="urn:microsoft.com/office/officeart/2009/3/layout/HorizontalOrganizationChart"/>
    <dgm:cxn modelId="{059BB132-EA7B-41D6-A8DF-9D2B67AD6FF3}" type="presParOf" srcId="{F280574D-4F51-4E16-9C09-9A650612853F}" destId="{2CBD33B0-F6F7-4AD2-A782-CA3C50D73B6B}" srcOrd="1" destOrd="0" presId="urn:microsoft.com/office/officeart/2009/3/layout/HorizontalOrganizationChart"/>
    <dgm:cxn modelId="{98B9F247-3D35-43C1-85FA-9CCB68D3BC26}" type="presParOf" srcId="{F280574D-4F51-4E16-9C09-9A650612853F}" destId="{3EE3FF8B-F07A-4A0F-B447-6C7756A287FC}"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F7A6AB-0EFD-484C-B00D-CA7D66DFECD9}" type="doc">
      <dgm:prSet loTypeId="urn:microsoft.com/office/officeart/2005/8/layout/hierarchy4" loCatId="hierarchy" qsTypeId="urn:microsoft.com/office/officeart/2005/8/quickstyle/simple1#1" qsCatId="simple" csTypeId="urn:microsoft.com/office/officeart/2005/8/colors/accent1_2#1" csCatId="accent1" phldr="1"/>
      <dgm:spPr/>
      <dgm:t>
        <a:bodyPr/>
        <a:lstStyle/>
        <a:p>
          <a:endParaRPr lang="tr-TR"/>
        </a:p>
      </dgm:t>
    </dgm:pt>
    <dgm:pt modelId="{DAB1B552-E38E-42D9-ADEA-B287638D8AD6}">
      <dgm:prSet phldrT="[Metin]" custT="1"/>
      <dgm:spPr/>
      <dgm:t>
        <a:bodyPr/>
        <a:lstStyle/>
        <a:p>
          <a:r>
            <a:rPr lang="tr-TR" sz="4400" b="1" dirty="0"/>
            <a:t>ÖĞR. GÖR. Leyla AKBULUT (YÜKSEKOKUL MÜDÜRÜ)</a:t>
          </a:r>
        </a:p>
      </dgm:t>
    </dgm:pt>
    <dgm:pt modelId="{CDF327BD-1684-44A3-B5DA-A7E8CF1CC82E}" type="parTrans" cxnId="{581EC51A-6F7B-4821-9FAE-6D84214DF2C2}">
      <dgm:prSet/>
      <dgm:spPr/>
      <dgm:t>
        <a:bodyPr/>
        <a:lstStyle/>
        <a:p>
          <a:endParaRPr lang="tr-TR"/>
        </a:p>
      </dgm:t>
    </dgm:pt>
    <dgm:pt modelId="{D5BB59B3-97DE-4D88-942D-237DD138BC8D}" type="sibTrans" cxnId="{581EC51A-6F7B-4821-9FAE-6D84214DF2C2}">
      <dgm:prSet/>
      <dgm:spPr/>
      <dgm:t>
        <a:bodyPr/>
        <a:lstStyle/>
        <a:p>
          <a:endParaRPr lang="tr-TR"/>
        </a:p>
      </dgm:t>
    </dgm:pt>
    <dgm:pt modelId="{EB0596BB-1EE4-4F43-8A0A-A668C72F73E3}" type="asst">
      <dgm:prSet phldrT="[Metin]" custT="1"/>
      <dgm:spPr/>
      <dgm:t>
        <a:bodyPr/>
        <a:lstStyle/>
        <a:p>
          <a:r>
            <a:rPr lang="tr-TR" sz="1200" b="1" dirty="0"/>
            <a:t>ÖĞR. GÖR. Av. Necati AKYÜZ MÜDÜR YARDIMCISI</a:t>
          </a:r>
        </a:p>
      </dgm:t>
    </dgm:pt>
    <dgm:pt modelId="{55851536-3E3C-4717-916C-7660B33DFC1A}" type="parTrans" cxnId="{6FA1AEA8-3792-4340-8E76-4D8DBC216C93}">
      <dgm:prSet/>
      <dgm:spPr/>
      <dgm:t>
        <a:bodyPr/>
        <a:lstStyle/>
        <a:p>
          <a:endParaRPr lang="tr-TR"/>
        </a:p>
      </dgm:t>
    </dgm:pt>
    <dgm:pt modelId="{34C619C4-A765-41AA-9763-78DA4CF9C6EF}" type="sibTrans" cxnId="{6FA1AEA8-3792-4340-8E76-4D8DBC216C93}">
      <dgm:prSet/>
      <dgm:spPr/>
      <dgm:t>
        <a:bodyPr/>
        <a:lstStyle/>
        <a:p>
          <a:endParaRPr lang="tr-TR"/>
        </a:p>
      </dgm:t>
    </dgm:pt>
    <dgm:pt modelId="{EE27061D-1F71-4885-A65B-553F78D0C896}" type="asst">
      <dgm:prSet phldrT="[Metin]"/>
      <dgm:spPr/>
      <dgm:t>
        <a:bodyPr/>
        <a:lstStyle/>
        <a:p>
          <a:r>
            <a:rPr lang="tr-TR" b="1" dirty="0"/>
            <a:t>BİLAL DURUSOY YÜKSEKOKUL SEKRETERİ</a:t>
          </a:r>
        </a:p>
      </dgm:t>
    </dgm:pt>
    <dgm:pt modelId="{A5132168-5823-48BE-96F7-31CD04339A22}" type="parTrans" cxnId="{57A15C43-F5A5-419D-9A0F-CA6D5AD6E8A3}">
      <dgm:prSet/>
      <dgm:spPr/>
      <dgm:t>
        <a:bodyPr/>
        <a:lstStyle/>
        <a:p>
          <a:endParaRPr lang="tr-TR"/>
        </a:p>
      </dgm:t>
    </dgm:pt>
    <dgm:pt modelId="{E965ADFB-0497-4E82-87F7-9921E6A8A00A}" type="sibTrans" cxnId="{57A15C43-F5A5-419D-9A0F-CA6D5AD6E8A3}">
      <dgm:prSet phldrT="[Metin]"/>
      <dgm:spPr/>
      <dgm:t>
        <a:bodyPr/>
        <a:lstStyle/>
        <a:p>
          <a:endParaRPr lang="tr-TR"/>
        </a:p>
      </dgm:t>
    </dgm:pt>
    <dgm:pt modelId="{406E8E38-9FAE-4C21-A57C-F04639FADD5F}" type="asst">
      <dgm:prSet phldrT="[Metin]" custT="1"/>
      <dgm:spPr/>
      <dgm:t>
        <a:bodyPr/>
        <a:lstStyle/>
        <a:p>
          <a:r>
            <a:rPr lang="tr-TR" sz="1200" b="1" dirty="0"/>
            <a:t>ÖĞR. GÖR. ÖMER YENİPAZARLI MÜDÜR YARDIMCISI</a:t>
          </a:r>
        </a:p>
      </dgm:t>
    </dgm:pt>
    <dgm:pt modelId="{BA6385FE-8D03-4992-A7CD-901DFF158292}" type="sibTrans" cxnId="{F9CC46A0-7D23-44B6-B5FD-74469B4F8FB9}">
      <dgm:prSet/>
      <dgm:spPr/>
      <dgm:t>
        <a:bodyPr/>
        <a:lstStyle/>
        <a:p>
          <a:endParaRPr lang="tr-TR"/>
        </a:p>
      </dgm:t>
    </dgm:pt>
    <dgm:pt modelId="{BE553668-0D61-4FC1-8C0E-5E5A1A22625D}" type="parTrans" cxnId="{F9CC46A0-7D23-44B6-B5FD-74469B4F8FB9}">
      <dgm:prSet/>
      <dgm:spPr/>
      <dgm:t>
        <a:bodyPr/>
        <a:lstStyle/>
        <a:p>
          <a:endParaRPr lang="tr-TR"/>
        </a:p>
      </dgm:t>
    </dgm:pt>
    <dgm:pt modelId="{AE25DCBB-7F15-465A-9634-091BB9EF3562}" type="asst">
      <dgm:prSet phldrT="[Metin]"/>
      <dgm:spPr/>
      <dgm:t>
        <a:bodyPr/>
        <a:lstStyle/>
        <a:p>
          <a:r>
            <a:rPr lang="tr-TR" b="1" dirty="0"/>
            <a:t>DR. ÖĞR. ÜYESİ. Safiye AŞIKLI  </a:t>
          </a:r>
          <a:r>
            <a:rPr lang="tr-TR" b="1" i="0" dirty="0"/>
            <a:t>OTEL, LOKANTA VE İKRAM HİZMETLERİ BÖLÜM BAŞKANI</a:t>
          </a:r>
          <a:endParaRPr lang="tr-TR" b="1" dirty="0"/>
        </a:p>
      </dgm:t>
    </dgm:pt>
    <dgm:pt modelId="{23CEBD37-27A9-41AA-80CB-F4D82E4098D9}" type="parTrans" cxnId="{14E9F4AF-281B-4E2B-A22B-43EC270B26EB}">
      <dgm:prSet/>
      <dgm:spPr/>
      <dgm:t>
        <a:bodyPr/>
        <a:lstStyle/>
        <a:p>
          <a:endParaRPr lang="tr-TR"/>
        </a:p>
      </dgm:t>
    </dgm:pt>
    <dgm:pt modelId="{1C698B8D-8CA9-427E-9413-03C43D083123}" type="sibTrans" cxnId="{14E9F4AF-281B-4E2B-A22B-43EC270B26EB}">
      <dgm:prSet/>
      <dgm:spPr/>
      <dgm:t>
        <a:bodyPr/>
        <a:lstStyle/>
        <a:p>
          <a:endParaRPr lang="tr-TR"/>
        </a:p>
      </dgm:t>
    </dgm:pt>
    <dgm:pt modelId="{C72FA366-0209-4B52-9402-7A57A4256C15}" type="asst">
      <dgm:prSet phldrT="[Metin]"/>
      <dgm:spPr/>
      <dgm:t>
        <a:bodyPr/>
        <a:lstStyle/>
        <a:p>
          <a:r>
            <a:rPr lang="tr-TR" b="1" dirty="0"/>
            <a:t>DOÇ. DR. Mehmet KAHYAOĞLU </a:t>
          </a:r>
          <a:r>
            <a:rPr lang="tr-TR" b="1" i="0" dirty="0"/>
            <a:t>YÖNETİM VE ORGANİZASYON BÖLÜM BAŞKANI</a:t>
          </a:r>
          <a:endParaRPr lang="tr-TR" b="1" dirty="0"/>
        </a:p>
      </dgm:t>
    </dgm:pt>
    <dgm:pt modelId="{B37C0726-74BC-4F31-BDE4-A7BDF662C6F8}" type="parTrans" cxnId="{0D38E5E4-BF30-4720-BC97-B3C49C9FA839}">
      <dgm:prSet/>
      <dgm:spPr/>
      <dgm:t>
        <a:bodyPr/>
        <a:lstStyle/>
        <a:p>
          <a:endParaRPr lang="tr-TR"/>
        </a:p>
      </dgm:t>
    </dgm:pt>
    <dgm:pt modelId="{87222850-9B0B-497D-BD2E-9AC0E869B89A}" type="sibTrans" cxnId="{0D38E5E4-BF30-4720-BC97-B3C49C9FA839}">
      <dgm:prSet/>
      <dgm:spPr/>
      <dgm:t>
        <a:bodyPr/>
        <a:lstStyle/>
        <a:p>
          <a:endParaRPr lang="tr-TR"/>
        </a:p>
      </dgm:t>
    </dgm:pt>
    <dgm:pt modelId="{7D091AB4-AE88-4722-BE23-2555C6D93664}" type="asst">
      <dgm:prSet phldrT="[Metin]"/>
      <dgm:spPr/>
      <dgm:t>
        <a:bodyPr/>
        <a:lstStyle/>
        <a:p>
          <a:r>
            <a:rPr lang="tr-TR" b="1" dirty="0"/>
            <a:t>DR. ÖĞR. ÜYESİ. Zafer DURAN BİTKİSEL VE HAYVANSAL ÜRETİM</a:t>
          </a:r>
          <a:r>
            <a:rPr lang="tr-TR" b="1" i="0" dirty="0"/>
            <a:t> BÖLÜM BAŞKANI</a:t>
          </a:r>
          <a:endParaRPr lang="tr-TR" b="1" dirty="0"/>
        </a:p>
      </dgm:t>
    </dgm:pt>
    <dgm:pt modelId="{EAD790F3-8F83-485B-BAA5-E6CD4C92F640}" type="parTrans" cxnId="{1DD6BBEF-BF0E-40D3-B32B-D2010834FFAE}">
      <dgm:prSet/>
      <dgm:spPr/>
      <dgm:t>
        <a:bodyPr/>
        <a:lstStyle/>
        <a:p>
          <a:endParaRPr lang="tr-TR"/>
        </a:p>
      </dgm:t>
    </dgm:pt>
    <dgm:pt modelId="{90AB7337-6C0E-4656-AB3B-7A173D731182}" type="sibTrans" cxnId="{1DD6BBEF-BF0E-40D3-B32B-D2010834FFAE}">
      <dgm:prSet/>
      <dgm:spPr/>
      <dgm:t>
        <a:bodyPr/>
        <a:lstStyle/>
        <a:p>
          <a:endParaRPr lang="tr-TR"/>
        </a:p>
      </dgm:t>
    </dgm:pt>
    <dgm:pt modelId="{80653819-897F-485E-84EE-687FBC1ED43C}" type="asst">
      <dgm:prSet phldrT="[Metin]"/>
      <dgm:spPr/>
      <dgm:t>
        <a:bodyPr/>
        <a:lstStyle/>
        <a:p>
          <a:r>
            <a:rPr lang="tr-TR" b="1" dirty="0"/>
            <a:t>DR. ÖĞR. ÜYESİ Begüm Buse SERTGÖZ ULAŞTIRMA HİZMETLERİ</a:t>
          </a:r>
          <a:r>
            <a:rPr lang="tr-TR" b="1" i="0" dirty="0"/>
            <a:t> BÖLÜM BAŞKAN</a:t>
          </a:r>
          <a:endParaRPr lang="tr-TR" b="1" dirty="0"/>
        </a:p>
      </dgm:t>
    </dgm:pt>
    <dgm:pt modelId="{5A8B474A-3690-4890-BE22-1F15032545E3}" type="parTrans" cxnId="{0E2C7B06-EFD7-4879-BE5D-4EAA98F943F6}">
      <dgm:prSet/>
      <dgm:spPr/>
      <dgm:t>
        <a:bodyPr/>
        <a:lstStyle/>
        <a:p>
          <a:endParaRPr lang="tr-TR"/>
        </a:p>
      </dgm:t>
    </dgm:pt>
    <dgm:pt modelId="{4662FE34-4CD2-4A6A-99A7-6B0290DB4E41}" type="sibTrans" cxnId="{0E2C7B06-EFD7-4879-BE5D-4EAA98F943F6}">
      <dgm:prSet/>
      <dgm:spPr/>
      <dgm:t>
        <a:bodyPr/>
        <a:lstStyle/>
        <a:p>
          <a:endParaRPr lang="tr-TR"/>
        </a:p>
      </dgm:t>
    </dgm:pt>
    <dgm:pt modelId="{15850202-6FC6-46A5-9062-1BA2DA98F113}" type="pres">
      <dgm:prSet presAssocID="{D0F7A6AB-0EFD-484C-B00D-CA7D66DFECD9}" presName="Name0" presStyleCnt="0">
        <dgm:presLayoutVars>
          <dgm:chPref val="1"/>
          <dgm:dir/>
          <dgm:animOne val="branch"/>
          <dgm:animLvl val="lvl"/>
          <dgm:resizeHandles/>
        </dgm:presLayoutVars>
      </dgm:prSet>
      <dgm:spPr/>
    </dgm:pt>
    <dgm:pt modelId="{6E02E4C6-768C-4E12-BB0C-2E9EF97BEB4A}" type="pres">
      <dgm:prSet presAssocID="{DAB1B552-E38E-42D9-ADEA-B287638D8AD6}" presName="vertOne" presStyleCnt="0"/>
      <dgm:spPr/>
    </dgm:pt>
    <dgm:pt modelId="{9C8C9683-DE52-43A2-AB4C-53AD8D1BD68D}" type="pres">
      <dgm:prSet presAssocID="{DAB1B552-E38E-42D9-ADEA-B287638D8AD6}" presName="txOne" presStyleLbl="node0" presStyleIdx="0" presStyleCnt="1">
        <dgm:presLayoutVars>
          <dgm:chPref val="3"/>
        </dgm:presLayoutVars>
      </dgm:prSet>
      <dgm:spPr/>
    </dgm:pt>
    <dgm:pt modelId="{DA168AC2-4E53-48A6-8577-CAB94C3181D8}" type="pres">
      <dgm:prSet presAssocID="{DAB1B552-E38E-42D9-ADEA-B287638D8AD6}" presName="parTransOne" presStyleCnt="0"/>
      <dgm:spPr/>
    </dgm:pt>
    <dgm:pt modelId="{7EFDD6EA-1BAA-4EC8-8ABC-6C81C8B60EDC}" type="pres">
      <dgm:prSet presAssocID="{DAB1B552-E38E-42D9-ADEA-B287638D8AD6}" presName="horzOne" presStyleCnt="0"/>
      <dgm:spPr/>
    </dgm:pt>
    <dgm:pt modelId="{53F7BE59-31AC-472B-9C37-704D523015E2}" type="pres">
      <dgm:prSet presAssocID="{406E8E38-9FAE-4C21-A57C-F04639FADD5F}" presName="vertTwo" presStyleCnt="0"/>
      <dgm:spPr/>
    </dgm:pt>
    <dgm:pt modelId="{A603B397-C6BA-42B6-9C27-553DB40328CA}" type="pres">
      <dgm:prSet presAssocID="{406E8E38-9FAE-4C21-A57C-F04639FADD5F}" presName="txTwo" presStyleLbl="asst1" presStyleIdx="0" presStyleCnt="7">
        <dgm:presLayoutVars>
          <dgm:chPref val="3"/>
        </dgm:presLayoutVars>
      </dgm:prSet>
      <dgm:spPr/>
    </dgm:pt>
    <dgm:pt modelId="{2651D9AF-18A7-4DE0-B0CE-638A26B73C0F}" type="pres">
      <dgm:prSet presAssocID="{406E8E38-9FAE-4C21-A57C-F04639FADD5F}" presName="horzTwo" presStyleCnt="0"/>
      <dgm:spPr/>
    </dgm:pt>
    <dgm:pt modelId="{E86B381B-3D32-4695-B9B8-3BA899B0E764}" type="pres">
      <dgm:prSet presAssocID="{BA6385FE-8D03-4992-A7CD-901DFF158292}" presName="sibSpaceTwo" presStyleCnt="0"/>
      <dgm:spPr/>
    </dgm:pt>
    <dgm:pt modelId="{FB6CBE14-0472-482A-9E51-379D120C6E23}" type="pres">
      <dgm:prSet presAssocID="{EB0596BB-1EE4-4F43-8A0A-A668C72F73E3}" presName="vertTwo" presStyleCnt="0"/>
      <dgm:spPr/>
    </dgm:pt>
    <dgm:pt modelId="{3D4F2679-D838-4874-A250-5231D04F3BE9}" type="pres">
      <dgm:prSet presAssocID="{EB0596BB-1EE4-4F43-8A0A-A668C72F73E3}" presName="txTwo" presStyleLbl="asst1" presStyleIdx="1" presStyleCnt="7">
        <dgm:presLayoutVars>
          <dgm:chPref val="3"/>
        </dgm:presLayoutVars>
      </dgm:prSet>
      <dgm:spPr/>
    </dgm:pt>
    <dgm:pt modelId="{A8B4114C-A146-480D-A488-5CF4F2779185}" type="pres">
      <dgm:prSet presAssocID="{EB0596BB-1EE4-4F43-8A0A-A668C72F73E3}" presName="horzTwo" presStyleCnt="0"/>
      <dgm:spPr/>
    </dgm:pt>
    <dgm:pt modelId="{21243E40-1363-47DD-B519-1393017721B0}" type="pres">
      <dgm:prSet presAssocID="{34C619C4-A765-41AA-9763-78DA4CF9C6EF}" presName="sibSpaceTwo" presStyleCnt="0"/>
      <dgm:spPr/>
    </dgm:pt>
    <dgm:pt modelId="{30B55962-31DA-48D9-B95F-A8E812EDE04F}" type="pres">
      <dgm:prSet presAssocID="{AE25DCBB-7F15-465A-9634-091BB9EF3562}" presName="vertTwo" presStyleCnt="0"/>
      <dgm:spPr/>
    </dgm:pt>
    <dgm:pt modelId="{70F18547-6E34-4F65-A625-615F626759FB}" type="pres">
      <dgm:prSet presAssocID="{AE25DCBB-7F15-465A-9634-091BB9EF3562}" presName="txTwo" presStyleLbl="asst1" presStyleIdx="2" presStyleCnt="7">
        <dgm:presLayoutVars>
          <dgm:chPref val="3"/>
        </dgm:presLayoutVars>
      </dgm:prSet>
      <dgm:spPr/>
    </dgm:pt>
    <dgm:pt modelId="{9D4F421D-61D5-4CF7-AA83-948B5B5403DB}" type="pres">
      <dgm:prSet presAssocID="{AE25DCBB-7F15-465A-9634-091BB9EF3562}" presName="horzTwo" presStyleCnt="0"/>
      <dgm:spPr/>
    </dgm:pt>
    <dgm:pt modelId="{62BFF304-B57B-450B-BF6D-663BB8C958A8}" type="pres">
      <dgm:prSet presAssocID="{1C698B8D-8CA9-427E-9413-03C43D083123}" presName="sibSpaceTwo" presStyleCnt="0"/>
      <dgm:spPr/>
    </dgm:pt>
    <dgm:pt modelId="{97700850-8522-4C1F-8D47-F21063219513}" type="pres">
      <dgm:prSet presAssocID="{C72FA366-0209-4B52-9402-7A57A4256C15}" presName="vertTwo" presStyleCnt="0"/>
      <dgm:spPr/>
    </dgm:pt>
    <dgm:pt modelId="{495D9608-BC69-4632-9C5D-6DA3850FD2E7}" type="pres">
      <dgm:prSet presAssocID="{C72FA366-0209-4B52-9402-7A57A4256C15}" presName="txTwo" presStyleLbl="asst1" presStyleIdx="3" presStyleCnt="7">
        <dgm:presLayoutVars>
          <dgm:chPref val="3"/>
        </dgm:presLayoutVars>
      </dgm:prSet>
      <dgm:spPr/>
    </dgm:pt>
    <dgm:pt modelId="{61852E90-DAD3-4C4D-AED6-B167C675A439}" type="pres">
      <dgm:prSet presAssocID="{C72FA366-0209-4B52-9402-7A57A4256C15}" presName="horzTwo" presStyleCnt="0"/>
      <dgm:spPr/>
    </dgm:pt>
    <dgm:pt modelId="{6E882ED6-417E-4319-9554-56305D6D287B}" type="pres">
      <dgm:prSet presAssocID="{87222850-9B0B-497D-BD2E-9AC0E869B89A}" presName="sibSpaceTwo" presStyleCnt="0"/>
      <dgm:spPr/>
    </dgm:pt>
    <dgm:pt modelId="{FD7D044F-71E9-4603-87BD-ABBF4294B510}" type="pres">
      <dgm:prSet presAssocID="{7D091AB4-AE88-4722-BE23-2555C6D93664}" presName="vertTwo" presStyleCnt="0"/>
      <dgm:spPr/>
    </dgm:pt>
    <dgm:pt modelId="{CCABD49C-7E28-4582-9A63-E046FB3A845C}" type="pres">
      <dgm:prSet presAssocID="{7D091AB4-AE88-4722-BE23-2555C6D93664}" presName="txTwo" presStyleLbl="asst1" presStyleIdx="4" presStyleCnt="7">
        <dgm:presLayoutVars>
          <dgm:chPref val="3"/>
        </dgm:presLayoutVars>
      </dgm:prSet>
      <dgm:spPr/>
    </dgm:pt>
    <dgm:pt modelId="{B7366FF9-CDCC-45CC-AD4F-5A4A6AC651D4}" type="pres">
      <dgm:prSet presAssocID="{7D091AB4-AE88-4722-BE23-2555C6D93664}" presName="horzTwo" presStyleCnt="0"/>
      <dgm:spPr/>
    </dgm:pt>
    <dgm:pt modelId="{6CD5C31C-9CCC-416D-AD67-92AA5BD1359A}" type="pres">
      <dgm:prSet presAssocID="{90AB7337-6C0E-4656-AB3B-7A173D731182}" presName="sibSpaceTwo" presStyleCnt="0"/>
      <dgm:spPr/>
    </dgm:pt>
    <dgm:pt modelId="{9A603403-8C5C-45E5-816C-E5149E62D731}" type="pres">
      <dgm:prSet presAssocID="{80653819-897F-485E-84EE-687FBC1ED43C}" presName="vertTwo" presStyleCnt="0"/>
      <dgm:spPr/>
    </dgm:pt>
    <dgm:pt modelId="{9003BF07-9E67-426A-94BC-385863FB8FF2}" type="pres">
      <dgm:prSet presAssocID="{80653819-897F-485E-84EE-687FBC1ED43C}" presName="txTwo" presStyleLbl="asst1" presStyleIdx="5" presStyleCnt="7">
        <dgm:presLayoutVars>
          <dgm:chPref val="3"/>
        </dgm:presLayoutVars>
      </dgm:prSet>
      <dgm:spPr/>
    </dgm:pt>
    <dgm:pt modelId="{D52035E2-7E54-41F9-A060-0FD41C7EF0DA}" type="pres">
      <dgm:prSet presAssocID="{80653819-897F-485E-84EE-687FBC1ED43C}" presName="horzTwo" presStyleCnt="0"/>
      <dgm:spPr/>
    </dgm:pt>
    <dgm:pt modelId="{3C6DCE90-8E74-42BC-AE46-439BFC99B1A5}" type="pres">
      <dgm:prSet presAssocID="{4662FE34-4CD2-4A6A-99A7-6B0290DB4E41}" presName="sibSpaceTwo" presStyleCnt="0"/>
      <dgm:spPr/>
    </dgm:pt>
    <dgm:pt modelId="{05D54208-F246-4D7C-83E0-03459CF440EA}" type="pres">
      <dgm:prSet presAssocID="{EE27061D-1F71-4885-A65B-553F78D0C896}" presName="vertTwo" presStyleCnt="0"/>
      <dgm:spPr/>
    </dgm:pt>
    <dgm:pt modelId="{CDB4AACA-D0CE-44E2-9AC4-9C47482BE087}" type="pres">
      <dgm:prSet presAssocID="{EE27061D-1F71-4885-A65B-553F78D0C896}" presName="txTwo" presStyleLbl="asst1" presStyleIdx="6" presStyleCnt="7">
        <dgm:presLayoutVars>
          <dgm:chPref val="3"/>
        </dgm:presLayoutVars>
      </dgm:prSet>
      <dgm:spPr/>
    </dgm:pt>
    <dgm:pt modelId="{62524E2E-D886-4085-ADB8-05945C0C9EBF}" type="pres">
      <dgm:prSet presAssocID="{EE27061D-1F71-4885-A65B-553F78D0C896}" presName="horzTwo" presStyleCnt="0"/>
      <dgm:spPr/>
    </dgm:pt>
  </dgm:ptLst>
  <dgm:cxnLst>
    <dgm:cxn modelId="{0E2C7B06-EFD7-4879-BE5D-4EAA98F943F6}" srcId="{DAB1B552-E38E-42D9-ADEA-B287638D8AD6}" destId="{80653819-897F-485E-84EE-687FBC1ED43C}" srcOrd="5" destOrd="0" parTransId="{5A8B474A-3690-4890-BE22-1F15032545E3}" sibTransId="{4662FE34-4CD2-4A6A-99A7-6B0290DB4E41}"/>
    <dgm:cxn modelId="{D47A1611-9C9C-40F7-8D89-DDF633E4CB14}" type="presOf" srcId="{AE25DCBB-7F15-465A-9634-091BB9EF3562}" destId="{70F18547-6E34-4F65-A625-615F626759FB}" srcOrd="0" destOrd="0" presId="urn:microsoft.com/office/officeart/2005/8/layout/hierarchy4"/>
    <dgm:cxn modelId="{78000713-8E46-4EE1-B19F-5343C71FD12D}" type="presOf" srcId="{EB0596BB-1EE4-4F43-8A0A-A668C72F73E3}" destId="{3D4F2679-D838-4874-A250-5231D04F3BE9}" srcOrd="0" destOrd="0" presId="urn:microsoft.com/office/officeart/2005/8/layout/hierarchy4"/>
    <dgm:cxn modelId="{04C5DA15-AF06-4C24-9205-8B05F1BF7386}" type="presOf" srcId="{C72FA366-0209-4B52-9402-7A57A4256C15}" destId="{495D9608-BC69-4632-9C5D-6DA3850FD2E7}" srcOrd="0" destOrd="0" presId="urn:microsoft.com/office/officeart/2005/8/layout/hierarchy4"/>
    <dgm:cxn modelId="{581EC51A-6F7B-4821-9FAE-6D84214DF2C2}" srcId="{D0F7A6AB-0EFD-484C-B00D-CA7D66DFECD9}" destId="{DAB1B552-E38E-42D9-ADEA-B287638D8AD6}" srcOrd="0" destOrd="0" parTransId="{CDF327BD-1684-44A3-B5DA-A7E8CF1CC82E}" sibTransId="{D5BB59B3-97DE-4D88-942D-237DD138BC8D}"/>
    <dgm:cxn modelId="{1A2BDE24-963D-46B3-9B55-9230F82B9F65}" type="presOf" srcId="{DAB1B552-E38E-42D9-ADEA-B287638D8AD6}" destId="{9C8C9683-DE52-43A2-AB4C-53AD8D1BD68D}" srcOrd="0" destOrd="0" presId="urn:microsoft.com/office/officeart/2005/8/layout/hierarchy4"/>
    <dgm:cxn modelId="{3899832F-6D28-4B5F-8608-F5DB7331F1EA}" type="presOf" srcId="{80653819-897F-485E-84EE-687FBC1ED43C}" destId="{9003BF07-9E67-426A-94BC-385863FB8FF2}" srcOrd="0" destOrd="0" presId="urn:microsoft.com/office/officeart/2005/8/layout/hierarchy4"/>
    <dgm:cxn modelId="{713D9F33-BFB6-44E1-B67E-3395766B8454}" type="presOf" srcId="{7D091AB4-AE88-4722-BE23-2555C6D93664}" destId="{CCABD49C-7E28-4582-9A63-E046FB3A845C}" srcOrd="0" destOrd="0" presId="urn:microsoft.com/office/officeart/2005/8/layout/hierarchy4"/>
    <dgm:cxn modelId="{57A15C43-F5A5-419D-9A0F-CA6D5AD6E8A3}" srcId="{DAB1B552-E38E-42D9-ADEA-B287638D8AD6}" destId="{EE27061D-1F71-4885-A65B-553F78D0C896}" srcOrd="6" destOrd="0" parTransId="{A5132168-5823-48BE-96F7-31CD04339A22}" sibTransId="{E965ADFB-0497-4E82-87F7-9921E6A8A00A}"/>
    <dgm:cxn modelId="{0B8C8197-84D7-4DDB-9B5F-CDCA9AE8DE86}" type="presOf" srcId="{EE27061D-1F71-4885-A65B-553F78D0C896}" destId="{CDB4AACA-D0CE-44E2-9AC4-9C47482BE087}" srcOrd="0" destOrd="0" presId="urn:microsoft.com/office/officeart/2005/8/layout/hierarchy4"/>
    <dgm:cxn modelId="{F9CC46A0-7D23-44B6-B5FD-74469B4F8FB9}" srcId="{DAB1B552-E38E-42D9-ADEA-B287638D8AD6}" destId="{406E8E38-9FAE-4C21-A57C-F04639FADD5F}" srcOrd="0" destOrd="0" parTransId="{BE553668-0D61-4FC1-8C0E-5E5A1A22625D}" sibTransId="{BA6385FE-8D03-4992-A7CD-901DFF158292}"/>
    <dgm:cxn modelId="{073E07A3-4C0F-4834-B74F-350212BEA6D6}" type="presOf" srcId="{406E8E38-9FAE-4C21-A57C-F04639FADD5F}" destId="{A603B397-C6BA-42B6-9C27-553DB40328CA}" srcOrd="0" destOrd="0" presId="urn:microsoft.com/office/officeart/2005/8/layout/hierarchy4"/>
    <dgm:cxn modelId="{6FA1AEA8-3792-4340-8E76-4D8DBC216C93}" srcId="{DAB1B552-E38E-42D9-ADEA-B287638D8AD6}" destId="{EB0596BB-1EE4-4F43-8A0A-A668C72F73E3}" srcOrd="1" destOrd="0" parTransId="{55851536-3E3C-4717-916C-7660B33DFC1A}" sibTransId="{34C619C4-A765-41AA-9763-78DA4CF9C6EF}"/>
    <dgm:cxn modelId="{14E9F4AF-281B-4E2B-A22B-43EC270B26EB}" srcId="{DAB1B552-E38E-42D9-ADEA-B287638D8AD6}" destId="{AE25DCBB-7F15-465A-9634-091BB9EF3562}" srcOrd="2" destOrd="0" parTransId="{23CEBD37-27A9-41AA-80CB-F4D82E4098D9}" sibTransId="{1C698B8D-8CA9-427E-9413-03C43D083123}"/>
    <dgm:cxn modelId="{0D38E5E4-BF30-4720-BC97-B3C49C9FA839}" srcId="{DAB1B552-E38E-42D9-ADEA-B287638D8AD6}" destId="{C72FA366-0209-4B52-9402-7A57A4256C15}" srcOrd="3" destOrd="0" parTransId="{B37C0726-74BC-4F31-BDE4-A7BDF662C6F8}" sibTransId="{87222850-9B0B-497D-BD2E-9AC0E869B89A}"/>
    <dgm:cxn modelId="{1DD6BBEF-BF0E-40D3-B32B-D2010834FFAE}" srcId="{DAB1B552-E38E-42D9-ADEA-B287638D8AD6}" destId="{7D091AB4-AE88-4722-BE23-2555C6D93664}" srcOrd="4" destOrd="0" parTransId="{EAD790F3-8F83-485B-BAA5-E6CD4C92F640}" sibTransId="{90AB7337-6C0E-4656-AB3B-7A173D731182}"/>
    <dgm:cxn modelId="{7A261EF3-E89C-4C68-8B9B-70F015824E74}" type="presOf" srcId="{D0F7A6AB-0EFD-484C-B00D-CA7D66DFECD9}" destId="{15850202-6FC6-46A5-9062-1BA2DA98F113}" srcOrd="0" destOrd="0" presId="urn:microsoft.com/office/officeart/2005/8/layout/hierarchy4"/>
    <dgm:cxn modelId="{9510C886-8AFB-4A65-8E4A-0D82DD83D3E7}" type="presParOf" srcId="{15850202-6FC6-46A5-9062-1BA2DA98F113}" destId="{6E02E4C6-768C-4E12-BB0C-2E9EF97BEB4A}" srcOrd="0" destOrd="0" presId="urn:microsoft.com/office/officeart/2005/8/layout/hierarchy4"/>
    <dgm:cxn modelId="{21CE3298-4989-423D-816B-1F811E59CAEF}" type="presParOf" srcId="{6E02E4C6-768C-4E12-BB0C-2E9EF97BEB4A}" destId="{9C8C9683-DE52-43A2-AB4C-53AD8D1BD68D}" srcOrd="0" destOrd="0" presId="urn:microsoft.com/office/officeart/2005/8/layout/hierarchy4"/>
    <dgm:cxn modelId="{352717E9-35AC-47DE-9A3B-4493CCAE11C5}" type="presParOf" srcId="{6E02E4C6-768C-4E12-BB0C-2E9EF97BEB4A}" destId="{DA168AC2-4E53-48A6-8577-CAB94C3181D8}" srcOrd="1" destOrd="0" presId="urn:microsoft.com/office/officeart/2005/8/layout/hierarchy4"/>
    <dgm:cxn modelId="{040ADCDD-82AA-4717-BE05-4FC1CF84D91C}" type="presParOf" srcId="{6E02E4C6-768C-4E12-BB0C-2E9EF97BEB4A}" destId="{7EFDD6EA-1BAA-4EC8-8ABC-6C81C8B60EDC}" srcOrd="2" destOrd="0" presId="urn:microsoft.com/office/officeart/2005/8/layout/hierarchy4"/>
    <dgm:cxn modelId="{F3339263-BF84-4C36-88BD-5A938CDD327F}" type="presParOf" srcId="{7EFDD6EA-1BAA-4EC8-8ABC-6C81C8B60EDC}" destId="{53F7BE59-31AC-472B-9C37-704D523015E2}" srcOrd="0" destOrd="0" presId="urn:microsoft.com/office/officeart/2005/8/layout/hierarchy4"/>
    <dgm:cxn modelId="{17FC544A-FB72-42FA-B792-269E44B4F79E}" type="presParOf" srcId="{53F7BE59-31AC-472B-9C37-704D523015E2}" destId="{A603B397-C6BA-42B6-9C27-553DB40328CA}" srcOrd="0" destOrd="0" presId="urn:microsoft.com/office/officeart/2005/8/layout/hierarchy4"/>
    <dgm:cxn modelId="{FB9D2FA9-49FC-4847-AE4C-414A13B7775C}" type="presParOf" srcId="{53F7BE59-31AC-472B-9C37-704D523015E2}" destId="{2651D9AF-18A7-4DE0-B0CE-638A26B73C0F}" srcOrd="1" destOrd="0" presId="urn:microsoft.com/office/officeart/2005/8/layout/hierarchy4"/>
    <dgm:cxn modelId="{A976D0BC-43C3-4C58-AADF-F63FF98A2A9D}" type="presParOf" srcId="{7EFDD6EA-1BAA-4EC8-8ABC-6C81C8B60EDC}" destId="{E86B381B-3D32-4695-B9B8-3BA899B0E764}" srcOrd="1" destOrd="0" presId="urn:microsoft.com/office/officeart/2005/8/layout/hierarchy4"/>
    <dgm:cxn modelId="{308FE56D-E6DC-423D-8C0D-C2A84A6DA97C}" type="presParOf" srcId="{7EFDD6EA-1BAA-4EC8-8ABC-6C81C8B60EDC}" destId="{FB6CBE14-0472-482A-9E51-379D120C6E23}" srcOrd="2" destOrd="0" presId="urn:microsoft.com/office/officeart/2005/8/layout/hierarchy4"/>
    <dgm:cxn modelId="{423C607C-9B09-4773-9B5D-AB7C8E0A6D4B}" type="presParOf" srcId="{FB6CBE14-0472-482A-9E51-379D120C6E23}" destId="{3D4F2679-D838-4874-A250-5231D04F3BE9}" srcOrd="0" destOrd="0" presId="urn:microsoft.com/office/officeart/2005/8/layout/hierarchy4"/>
    <dgm:cxn modelId="{6CF5EF04-9770-4FD3-9BF4-5A9609F9A9CF}" type="presParOf" srcId="{FB6CBE14-0472-482A-9E51-379D120C6E23}" destId="{A8B4114C-A146-480D-A488-5CF4F2779185}" srcOrd="1" destOrd="0" presId="urn:microsoft.com/office/officeart/2005/8/layout/hierarchy4"/>
    <dgm:cxn modelId="{783BE11E-DAC6-40DF-93F9-6B8487F38117}" type="presParOf" srcId="{7EFDD6EA-1BAA-4EC8-8ABC-6C81C8B60EDC}" destId="{21243E40-1363-47DD-B519-1393017721B0}" srcOrd="3" destOrd="0" presId="urn:microsoft.com/office/officeart/2005/8/layout/hierarchy4"/>
    <dgm:cxn modelId="{BA207A57-D478-4185-8C8C-544250D1096E}" type="presParOf" srcId="{7EFDD6EA-1BAA-4EC8-8ABC-6C81C8B60EDC}" destId="{30B55962-31DA-48D9-B95F-A8E812EDE04F}" srcOrd="4" destOrd="0" presId="urn:microsoft.com/office/officeart/2005/8/layout/hierarchy4"/>
    <dgm:cxn modelId="{822BB0CD-05DD-4C37-83D3-5F8599541790}" type="presParOf" srcId="{30B55962-31DA-48D9-B95F-A8E812EDE04F}" destId="{70F18547-6E34-4F65-A625-615F626759FB}" srcOrd="0" destOrd="0" presId="urn:microsoft.com/office/officeart/2005/8/layout/hierarchy4"/>
    <dgm:cxn modelId="{4F1BF9DF-916D-4ADA-8BF5-988EB3524A15}" type="presParOf" srcId="{30B55962-31DA-48D9-B95F-A8E812EDE04F}" destId="{9D4F421D-61D5-4CF7-AA83-948B5B5403DB}" srcOrd="1" destOrd="0" presId="urn:microsoft.com/office/officeart/2005/8/layout/hierarchy4"/>
    <dgm:cxn modelId="{EFC324DD-04B7-4ED4-917B-EE64EB83FA2E}" type="presParOf" srcId="{7EFDD6EA-1BAA-4EC8-8ABC-6C81C8B60EDC}" destId="{62BFF304-B57B-450B-BF6D-663BB8C958A8}" srcOrd="5" destOrd="0" presId="urn:microsoft.com/office/officeart/2005/8/layout/hierarchy4"/>
    <dgm:cxn modelId="{C82EB65F-4EC2-4672-8C95-7AC846ADD948}" type="presParOf" srcId="{7EFDD6EA-1BAA-4EC8-8ABC-6C81C8B60EDC}" destId="{97700850-8522-4C1F-8D47-F21063219513}" srcOrd="6" destOrd="0" presId="urn:microsoft.com/office/officeart/2005/8/layout/hierarchy4"/>
    <dgm:cxn modelId="{508B5372-6117-45AB-9BDF-FFF84DCFE0A3}" type="presParOf" srcId="{97700850-8522-4C1F-8D47-F21063219513}" destId="{495D9608-BC69-4632-9C5D-6DA3850FD2E7}" srcOrd="0" destOrd="0" presId="urn:microsoft.com/office/officeart/2005/8/layout/hierarchy4"/>
    <dgm:cxn modelId="{3B5AEB5D-5A61-4D02-AA84-2F6E5A9DBA3C}" type="presParOf" srcId="{97700850-8522-4C1F-8D47-F21063219513}" destId="{61852E90-DAD3-4C4D-AED6-B167C675A439}" srcOrd="1" destOrd="0" presId="urn:microsoft.com/office/officeart/2005/8/layout/hierarchy4"/>
    <dgm:cxn modelId="{14C3261D-B3B8-41E4-BA71-C34ADF98B78D}" type="presParOf" srcId="{7EFDD6EA-1BAA-4EC8-8ABC-6C81C8B60EDC}" destId="{6E882ED6-417E-4319-9554-56305D6D287B}" srcOrd="7" destOrd="0" presId="urn:microsoft.com/office/officeart/2005/8/layout/hierarchy4"/>
    <dgm:cxn modelId="{BF9B4B60-5659-4C02-975D-02A1450FDB16}" type="presParOf" srcId="{7EFDD6EA-1BAA-4EC8-8ABC-6C81C8B60EDC}" destId="{FD7D044F-71E9-4603-87BD-ABBF4294B510}" srcOrd="8" destOrd="0" presId="urn:microsoft.com/office/officeart/2005/8/layout/hierarchy4"/>
    <dgm:cxn modelId="{0176C759-D217-4663-9510-D2F50BFC90CB}" type="presParOf" srcId="{FD7D044F-71E9-4603-87BD-ABBF4294B510}" destId="{CCABD49C-7E28-4582-9A63-E046FB3A845C}" srcOrd="0" destOrd="0" presId="urn:microsoft.com/office/officeart/2005/8/layout/hierarchy4"/>
    <dgm:cxn modelId="{DC928F2D-13AE-4BF6-85F2-39A3635D45A9}" type="presParOf" srcId="{FD7D044F-71E9-4603-87BD-ABBF4294B510}" destId="{B7366FF9-CDCC-45CC-AD4F-5A4A6AC651D4}" srcOrd="1" destOrd="0" presId="urn:microsoft.com/office/officeart/2005/8/layout/hierarchy4"/>
    <dgm:cxn modelId="{98737B02-ADF7-4EA1-82D0-8A8D08F9FC84}" type="presParOf" srcId="{7EFDD6EA-1BAA-4EC8-8ABC-6C81C8B60EDC}" destId="{6CD5C31C-9CCC-416D-AD67-92AA5BD1359A}" srcOrd="9" destOrd="0" presId="urn:microsoft.com/office/officeart/2005/8/layout/hierarchy4"/>
    <dgm:cxn modelId="{C9827256-B91B-462F-8B67-C815ABE863AB}" type="presParOf" srcId="{7EFDD6EA-1BAA-4EC8-8ABC-6C81C8B60EDC}" destId="{9A603403-8C5C-45E5-816C-E5149E62D731}" srcOrd="10" destOrd="0" presId="urn:microsoft.com/office/officeart/2005/8/layout/hierarchy4"/>
    <dgm:cxn modelId="{E0B2B8C1-52F8-4D15-B250-938140FAD97C}" type="presParOf" srcId="{9A603403-8C5C-45E5-816C-E5149E62D731}" destId="{9003BF07-9E67-426A-94BC-385863FB8FF2}" srcOrd="0" destOrd="0" presId="urn:microsoft.com/office/officeart/2005/8/layout/hierarchy4"/>
    <dgm:cxn modelId="{EFD3E622-82C4-437A-B4AD-C6F9BA178B7A}" type="presParOf" srcId="{9A603403-8C5C-45E5-816C-E5149E62D731}" destId="{D52035E2-7E54-41F9-A060-0FD41C7EF0DA}" srcOrd="1" destOrd="0" presId="urn:microsoft.com/office/officeart/2005/8/layout/hierarchy4"/>
    <dgm:cxn modelId="{07AD7601-C3E8-4FD2-8481-CE3BB6F6231F}" type="presParOf" srcId="{7EFDD6EA-1BAA-4EC8-8ABC-6C81C8B60EDC}" destId="{3C6DCE90-8E74-42BC-AE46-439BFC99B1A5}" srcOrd="11" destOrd="0" presId="urn:microsoft.com/office/officeart/2005/8/layout/hierarchy4"/>
    <dgm:cxn modelId="{E6AC2029-EE19-4193-A034-4E867041828A}" type="presParOf" srcId="{7EFDD6EA-1BAA-4EC8-8ABC-6C81C8B60EDC}" destId="{05D54208-F246-4D7C-83E0-03459CF440EA}" srcOrd="12" destOrd="0" presId="urn:microsoft.com/office/officeart/2005/8/layout/hierarchy4"/>
    <dgm:cxn modelId="{7065B9B3-0577-4F69-B4DF-AAAE1695AB3A}" type="presParOf" srcId="{05D54208-F246-4D7C-83E0-03459CF440EA}" destId="{CDB4AACA-D0CE-44E2-9AC4-9C47482BE087}" srcOrd="0" destOrd="0" presId="urn:microsoft.com/office/officeart/2005/8/layout/hierarchy4"/>
    <dgm:cxn modelId="{8B450CC0-F1C8-4664-BD8D-EEDBAC1072D9}" type="presParOf" srcId="{05D54208-F246-4D7C-83E0-03459CF440EA}" destId="{62524E2E-D886-4085-ADB8-05945C0C9EBF}"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F7A6AB-0EFD-484C-B00D-CA7D66DFECD9}" type="doc">
      <dgm:prSet loTypeId="urn:microsoft.com/office/officeart/2005/8/layout/hierarchy4" loCatId="hierarchy" qsTypeId="urn:microsoft.com/office/officeart/2005/8/quickstyle/simple1#4" qsCatId="simple" csTypeId="urn:microsoft.com/office/officeart/2005/8/colors/accent1_2#4" csCatId="accent1" phldr="1"/>
      <dgm:spPr/>
      <dgm:t>
        <a:bodyPr/>
        <a:lstStyle/>
        <a:p>
          <a:endParaRPr lang="tr-TR"/>
        </a:p>
      </dgm:t>
    </dgm:pt>
    <dgm:pt modelId="{DAB1B552-E38E-42D9-ADEA-B287638D8AD6}">
      <dgm:prSet phldrT="[Metin]"/>
      <dgm:spPr/>
      <dgm:t>
        <a:bodyPr/>
        <a:lstStyle/>
        <a:p>
          <a:r>
            <a:rPr lang="tr-TR" b="1" dirty="0"/>
            <a:t>Öğr. Gör. </a:t>
          </a:r>
          <a:r>
            <a:rPr lang="tr-TR" b="1"/>
            <a:t>Leyla AKBULUT </a:t>
          </a:r>
          <a:r>
            <a:rPr lang="tr-TR" b="1" dirty="0"/>
            <a:t>(Yüksekokul Müdürü)</a:t>
          </a:r>
        </a:p>
      </dgm:t>
    </dgm:pt>
    <dgm:pt modelId="{CDF327BD-1684-44A3-B5DA-A7E8CF1CC82E}" type="parTrans" cxnId="{581EC51A-6F7B-4821-9FAE-6D84214DF2C2}">
      <dgm:prSet/>
      <dgm:spPr/>
      <dgm:t>
        <a:bodyPr/>
        <a:lstStyle/>
        <a:p>
          <a:endParaRPr lang="tr-TR"/>
        </a:p>
      </dgm:t>
    </dgm:pt>
    <dgm:pt modelId="{D5BB59B3-97DE-4D88-942D-237DD138BC8D}" type="sibTrans" cxnId="{581EC51A-6F7B-4821-9FAE-6D84214DF2C2}">
      <dgm:prSet/>
      <dgm:spPr/>
    </dgm:pt>
    <dgm:pt modelId="{EB0596BB-1EE4-4F43-8A0A-A668C72F73E3}" type="asst">
      <dgm:prSet phldrT="[Metin]"/>
      <dgm:spPr/>
      <dgm:t>
        <a:bodyPr/>
        <a:lstStyle/>
        <a:p>
          <a:r>
            <a:rPr lang="tr-TR" b="1" dirty="0" err="1"/>
            <a:t>Öğr</a:t>
          </a:r>
          <a:r>
            <a:rPr lang="tr-TR" b="1" dirty="0"/>
            <a:t>. Gör.  Av. Necati AKYÜZ MÜDÜR YARDIMCISI</a:t>
          </a:r>
        </a:p>
      </dgm:t>
    </dgm:pt>
    <dgm:pt modelId="{55851536-3E3C-4717-916C-7660B33DFC1A}" type="parTrans" cxnId="{6FA1AEA8-3792-4340-8E76-4D8DBC216C93}">
      <dgm:prSet/>
      <dgm:spPr/>
      <dgm:t>
        <a:bodyPr/>
        <a:lstStyle/>
        <a:p>
          <a:endParaRPr lang="tr-TR"/>
        </a:p>
      </dgm:t>
    </dgm:pt>
    <dgm:pt modelId="{34C619C4-A765-41AA-9763-78DA4CF9C6EF}" type="sibTrans" cxnId="{6FA1AEA8-3792-4340-8E76-4D8DBC216C93}">
      <dgm:prSet/>
      <dgm:spPr/>
    </dgm:pt>
    <dgm:pt modelId="{EE27061D-1F71-4885-A65B-553F78D0C896}" type="asst">
      <dgm:prSet phldrT="[Metin]"/>
      <dgm:spPr/>
      <dgm:t>
        <a:bodyPr/>
        <a:lstStyle/>
        <a:p>
          <a:r>
            <a:rPr lang="tr-TR" b="1" dirty="0"/>
            <a:t>Bilal DURUSOY (Raportör)</a:t>
          </a:r>
        </a:p>
      </dgm:t>
    </dgm:pt>
    <dgm:pt modelId="{A5132168-5823-48BE-96F7-31CD04339A22}" type="parTrans" cxnId="{57A15C43-F5A5-419D-9A0F-CA6D5AD6E8A3}">
      <dgm:prSet/>
      <dgm:spPr/>
      <dgm:t>
        <a:bodyPr/>
        <a:lstStyle/>
        <a:p>
          <a:endParaRPr lang="tr-TR"/>
        </a:p>
      </dgm:t>
    </dgm:pt>
    <dgm:pt modelId="{E965ADFB-0497-4E82-87F7-9921E6A8A00A}" type="sibTrans" cxnId="{57A15C43-F5A5-419D-9A0F-CA6D5AD6E8A3}">
      <dgm:prSet phldrT="[Metin]"/>
      <dgm:spPr/>
    </dgm:pt>
    <dgm:pt modelId="{406E8E38-9FAE-4C21-A57C-F04639FADD5F}" type="asst">
      <dgm:prSet phldrT="[Metin]"/>
      <dgm:spPr/>
      <dgm:t>
        <a:bodyPr/>
        <a:lstStyle/>
        <a:p>
          <a:r>
            <a:rPr lang="tr-TR" b="1" dirty="0"/>
            <a:t>Öğr. Gör. Ömer YENİPAZARLI MÜDÜR YARDIMCISI</a:t>
          </a:r>
        </a:p>
      </dgm:t>
    </dgm:pt>
    <dgm:pt modelId="{BA6385FE-8D03-4992-A7CD-901DFF158292}" type="sibTrans" cxnId="{F9CC46A0-7D23-44B6-B5FD-74469B4F8FB9}">
      <dgm:prSet/>
      <dgm:spPr/>
    </dgm:pt>
    <dgm:pt modelId="{BE553668-0D61-4FC1-8C0E-5E5A1A22625D}" type="parTrans" cxnId="{F9CC46A0-7D23-44B6-B5FD-74469B4F8FB9}">
      <dgm:prSet/>
      <dgm:spPr/>
      <dgm:t>
        <a:bodyPr/>
        <a:lstStyle/>
        <a:p>
          <a:endParaRPr lang="tr-TR"/>
        </a:p>
      </dgm:t>
    </dgm:pt>
    <dgm:pt modelId="{C72FA366-0209-4B52-9402-7A57A4256C15}" type="asst">
      <dgm:prSet phldrT="[Metin]"/>
      <dgm:spPr/>
      <dgm:t>
        <a:bodyPr/>
        <a:lstStyle/>
        <a:p>
          <a:r>
            <a:rPr lang="tr-TR" b="1" dirty="0"/>
            <a:t>Dr. </a:t>
          </a:r>
          <a:r>
            <a:rPr lang="tr-TR" b="1" dirty="0" err="1"/>
            <a:t>Öğr.Üyesi</a:t>
          </a:r>
          <a:r>
            <a:rPr lang="tr-TR" b="1" dirty="0"/>
            <a:t> Safiye AŞIKLI (Üye)</a:t>
          </a:r>
        </a:p>
      </dgm:t>
    </dgm:pt>
    <dgm:pt modelId="{B37C0726-74BC-4F31-BDE4-A7BDF662C6F8}" type="parTrans" cxnId="{0D38E5E4-BF30-4720-BC97-B3C49C9FA839}">
      <dgm:prSet/>
      <dgm:spPr/>
      <dgm:t>
        <a:bodyPr/>
        <a:lstStyle/>
        <a:p>
          <a:endParaRPr lang="tr-TR"/>
        </a:p>
      </dgm:t>
    </dgm:pt>
    <dgm:pt modelId="{87222850-9B0B-497D-BD2E-9AC0E869B89A}" type="sibTrans" cxnId="{0D38E5E4-BF30-4720-BC97-B3C49C9FA839}">
      <dgm:prSet/>
      <dgm:spPr/>
      <dgm:t>
        <a:bodyPr/>
        <a:lstStyle/>
        <a:p>
          <a:endParaRPr lang="tr-TR"/>
        </a:p>
      </dgm:t>
    </dgm:pt>
    <dgm:pt modelId="{63CAE6BA-13B4-4EEC-BA0B-FC89A2068223}" type="asst">
      <dgm:prSet phldrT="[Metin]"/>
      <dgm:spPr/>
      <dgm:t>
        <a:bodyPr/>
        <a:lstStyle/>
        <a:p>
          <a:r>
            <a:rPr lang="tr-TR" b="1" dirty="0"/>
            <a:t>Dr. </a:t>
          </a:r>
          <a:r>
            <a:rPr lang="tr-TR" b="1" dirty="0" err="1"/>
            <a:t>Öğr.Üyesi</a:t>
          </a:r>
          <a:r>
            <a:rPr lang="tr-TR" b="1" dirty="0"/>
            <a:t> Fikret IŞIK (Üye)</a:t>
          </a:r>
        </a:p>
      </dgm:t>
    </dgm:pt>
    <dgm:pt modelId="{7940FB6A-096C-4E85-9BB7-D7C5E35EDFDF}" type="parTrans" cxnId="{B1952D46-40B6-498A-A562-54A48E064E66}">
      <dgm:prSet/>
      <dgm:spPr/>
      <dgm:t>
        <a:bodyPr/>
        <a:lstStyle/>
        <a:p>
          <a:endParaRPr lang="tr-TR"/>
        </a:p>
      </dgm:t>
    </dgm:pt>
    <dgm:pt modelId="{54FBB378-AE90-4F1A-894D-CEBEB043A4DB}" type="sibTrans" cxnId="{B1952D46-40B6-498A-A562-54A48E064E66}">
      <dgm:prSet/>
      <dgm:spPr/>
      <dgm:t>
        <a:bodyPr/>
        <a:lstStyle/>
        <a:p>
          <a:endParaRPr lang="tr-TR"/>
        </a:p>
      </dgm:t>
    </dgm:pt>
    <dgm:pt modelId="{4E6C57FB-E9AC-4BAF-8ED0-86000C354ABE}" type="asst">
      <dgm:prSet phldrT="[Metin]"/>
      <dgm:spPr/>
      <dgm:t>
        <a:bodyPr/>
        <a:lstStyle/>
        <a:p>
          <a:r>
            <a:rPr lang="tr-TR" b="1" dirty="0"/>
            <a:t>Dr. </a:t>
          </a:r>
          <a:r>
            <a:rPr lang="tr-TR" b="1" dirty="0" err="1"/>
            <a:t>Öğr</a:t>
          </a:r>
          <a:r>
            <a:rPr lang="tr-TR" b="1" dirty="0"/>
            <a:t>. Üyesi Zafer DURAN  (Üye)</a:t>
          </a:r>
        </a:p>
      </dgm:t>
    </dgm:pt>
    <dgm:pt modelId="{A77D9C6B-A51D-4ACE-BED0-351BB4E71DAB}" type="parTrans" cxnId="{A286B583-549E-4E5C-BA43-207868A425A5}">
      <dgm:prSet/>
      <dgm:spPr/>
      <dgm:t>
        <a:bodyPr/>
        <a:lstStyle/>
        <a:p>
          <a:endParaRPr lang="tr-TR"/>
        </a:p>
      </dgm:t>
    </dgm:pt>
    <dgm:pt modelId="{EDF20E71-A94E-4E76-8DEC-61CF7156DAFC}" type="sibTrans" cxnId="{A286B583-549E-4E5C-BA43-207868A425A5}">
      <dgm:prSet/>
      <dgm:spPr/>
      <dgm:t>
        <a:bodyPr/>
        <a:lstStyle/>
        <a:p>
          <a:endParaRPr lang="tr-TR"/>
        </a:p>
      </dgm:t>
    </dgm:pt>
    <dgm:pt modelId="{15850202-6FC6-46A5-9062-1BA2DA98F113}" type="pres">
      <dgm:prSet presAssocID="{D0F7A6AB-0EFD-484C-B00D-CA7D66DFECD9}" presName="Name0" presStyleCnt="0">
        <dgm:presLayoutVars>
          <dgm:chPref val="1"/>
          <dgm:dir/>
          <dgm:animOne val="branch"/>
          <dgm:animLvl val="lvl"/>
          <dgm:resizeHandles/>
        </dgm:presLayoutVars>
      </dgm:prSet>
      <dgm:spPr/>
    </dgm:pt>
    <dgm:pt modelId="{6E02E4C6-768C-4E12-BB0C-2E9EF97BEB4A}" type="pres">
      <dgm:prSet presAssocID="{DAB1B552-E38E-42D9-ADEA-B287638D8AD6}" presName="vertOne" presStyleCnt="0"/>
      <dgm:spPr/>
    </dgm:pt>
    <dgm:pt modelId="{9C8C9683-DE52-43A2-AB4C-53AD8D1BD68D}" type="pres">
      <dgm:prSet presAssocID="{DAB1B552-E38E-42D9-ADEA-B287638D8AD6}" presName="txOne" presStyleLbl="node0" presStyleIdx="0" presStyleCnt="1">
        <dgm:presLayoutVars>
          <dgm:chPref val="3"/>
        </dgm:presLayoutVars>
      </dgm:prSet>
      <dgm:spPr/>
    </dgm:pt>
    <dgm:pt modelId="{DA168AC2-4E53-48A6-8577-CAB94C3181D8}" type="pres">
      <dgm:prSet presAssocID="{DAB1B552-E38E-42D9-ADEA-B287638D8AD6}" presName="parTransOne" presStyleCnt="0"/>
      <dgm:spPr/>
    </dgm:pt>
    <dgm:pt modelId="{7EFDD6EA-1BAA-4EC8-8ABC-6C81C8B60EDC}" type="pres">
      <dgm:prSet presAssocID="{DAB1B552-E38E-42D9-ADEA-B287638D8AD6}" presName="horzOne" presStyleCnt="0"/>
      <dgm:spPr/>
    </dgm:pt>
    <dgm:pt modelId="{53F7BE59-31AC-472B-9C37-704D523015E2}" type="pres">
      <dgm:prSet presAssocID="{406E8E38-9FAE-4C21-A57C-F04639FADD5F}" presName="vertTwo" presStyleCnt="0"/>
      <dgm:spPr/>
    </dgm:pt>
    <dgm:pt modelId="{A603B397-C6BA-42B6-9C27-553DB40328CA}" type="pres">
      <dgm:prSet presAssocID="{406E8E38-9FAE-4C21-A57C-F04639FADD5F}" presName="txTwo" presStyleLbl="asst1" presStyleIdx="0" presStyleCnt="6">
        <dgm:presLayoutVars>
          <dgm:chPref val="3"/>
        </dgm:presLayoutVars>
      </dgm:prSet>
      <dgm:spPr/>
    </dgm:pt>
    <dgm:pt modelId="{2651D9AF-18A7-4DE0-B0CE-638A26B73C0F}" type="pres">
      <dgm:prSet presAssocID="{406E8E38-9FAE-4C21-A57C-F04639FADD5F}" presName="horzTwo" presStyleCnt="0"/>
      <dgm:spPr/>
    </dgm:pt>
    <dgm:pt modelId="{E86B381B-3D32-4695-B9B8-3BA899B0E764}" type="pres">
      <dgm:prSet presAssocID="{BA6385FE-8D03-4992-A7CD-901DFF158292}" presName="sibSpaceTwo" presStyleCnt="0"/>
      <dgm:spPr/>
    </dgm:pt>
    <dgm:pt modelId="{FB6CBE14-0472-482A-9E51-379D120C6E23}" type="pres">
      <dgm:prSet presAssocID="{EB0596BB-1EE4-4F43-8A0A-A668C72F73E3}" presName="vertTwo" presStyleCnt="0"/>
      <dgm:spPr/>
    </dgm:pt>
    <dgm:pt modelId="{3D4F2679-D838-4874-A250-5231D04F3BE9}" type="pres">
      <dgm:prSet presAssocID="{EB0596BB-1EE4-4F43-8A0A-A668C72F73E3}" presName="txTwo" presStyleLbl="asst1" presStyleIdx="1" presStyleCnt="6">
        <dgm:presLayoutVars>
          <dgm:chPref val="3"/>
        </dgm:presLayoutVars>
      </dgm:prSet>
      <dgm:spPr/>
    </dgm:pt>
    <dgm:pt modelId="{A8B4114C-A146-480D-A488-5CF4F2779185}" type="pres">
      <dgm:prSet presAssocID="{EB0596BB-1EE4-4F43-8A0A-A668C72F73E3}" presName="horzTwo" presStyleCnt="0"/>
      <dgm:spPr/>
    </dgm:pt>
    <dgm:pt modelId="{21243E40-1363-47DD-B519-1393017721B0}" type="pres">
      <dgm:prSet presAssocID="{34C619C4-A765-41AA-9763-78DA4CF9C6EF}" presName="sibSpaceTwo" presStyleCnt="0"/>
      <dgm:spPr/>
    </dgm:pt>
    <dgm:pt modelId="{97700850-8522-4C1F-8D47-F21063219513}" type="pres">
      <dgm:prSet presAssocID="{C72FA366-0209-4B52-9402-7A57A4256C15}" presName="vertTwo" presStyleCnt="0"/>
      <dgm:spPr/>
    </dgm:pt>
    <dgm:pt modelId="{495D9608-BC69-4632-9C5D-6DA3850FD2E7}" type="pres">
      <dgm:prSet presAssocID="{C72FA366-0209-4B52-9402-7A57A4256C15}" presName="txTwo" presStyleLbl="asst1" presStyleIdx="2" presStyleCnt="6">
        <dgm:presLayoutVars>
          <dgm:chPref val="3"/>
        </dgm:presLayoutVars>
      </dgm:prSet>
      <dgm:spPr/>
    </dgm:pt>
    <dgm:pt modelId="{61852E90-DAD3-4C4D-AED6-B167C675A439}" type="pres">
      <dgm:prSet presAssocID="{C72FA366-0209-4B52-9402-7A57A4256C15}" presName="horzTwo" presStyleCnt="0"/>
      <dgm:spPr/>
    </dgm:pt>
    <dgm:pt modelId="{6E882ED6-417E-4319-9554-56305D6D287B}" type="pres">
      <dgm:prSet presAssocID="{87222850-9B0B-497D-BD2E-9AC0E869B89A}" presName="sibSpaceTwo" presStyleCnt="0"/>
      <dgm:spPr/>
    </dgm:pt>
    <dgm:pt modelId="{E2C09829-E196-44F6-9B78-992DF3B8A743}" type="pres">
      <dgm:prSet presAssocID="{63CAE6BA-13B4-4EEC-BA0B-FC89A2068223}" presName="vertTwo" presStyleCnt="0"/>
      <dgm:spPr/>
    </dgm:pt>
    <dgm:pt modelId="{0B54B228-6BEC-4822-9BB1-3F91CFE5EBA9}" type="pres">
      <dgm:prSet presAssocID="{63CAE6BA-13B4-4EEC-BA0B-FC89A2068223}" presName="txTwo" presStyleLbl="asst1" presStyleIdx="3" presStyleCnt="6">
        <dgm:presLayoutVars>
          <dgm:chPref val="3"/>
        </dgm:presLayoutVars>
      </dgm:prSet>
      <dgm:spPr/>
    </dgm:pt>
    <dgm:pt modelId="{FE2A97D9-FE27-4EF4-8D21-100C1020D801}" type="pres">
      <dgm:prSet presAssocID="{63CAE6BA-13B4-4EEC-BA0B-FC89A2068223}" presName="horzTwo" presStyleCnt="0"/>
      <dgm:spPr/>
    </dgm:pt>
    <dgm:pt modelId="{1C2DFAE3-E561-4CF7-81F0-3DB2E933EEC1}" type="pres">
      <dgm:prSet presAssocID="{54FBB378-AE90-4F1A-894D-CEBEB043A4DB}" presName="sibSpaceTwo" presStyleCnt="0"/>
      <dgm:spPr/>
    </dgm:pt>
    <dgm:pt modelId="{C224F9BA-D253-43EA-9B82-ED007D183454}" type="pres">
      <dgm:prSet presAssocID="{4E6C57FB-E9AC-4BAF-8ED0-86000C354ABE}" presName="vertTwo" presStyleCnt="0"/>
      <dgm:spPr/>
    </dgm:pt>
    <dgm:pt modelId="{C42F36D1-3F6A-443B-8668-AED9D1053098}" type="pres">
      <dgm:prSet presAssocID="{4E6C57FB-E9AC-4BAF-8ED0-86000C354ABE}" presName="txTwo" presStyleLbl="asst1" presStyleIdx="4" presStyleCnt="6">
        <dgm:presLayoutVars>
          <dgm:chPref val="3"/>
        </dgm:presLayoutVars>
      </dgm:prSet>
      <dgm:spPr/>
    </dgm:pt>
    <dgm:pt modelId="{91B77CC3-6F49-4617-8409-68BEFC4FE302}" type="pres">
      <dgm:prSet presAssocID="{4E6C57FB-E9AC-4BAF-8ED0-86000C354ABE}" presName="horzTwo" presStyleCnt="0"/>
      <dgm:spPr/>
    </dgm:pt>
    <dgm:pt modelId="{836CA013-56EA-465E-BC82-3062734FFE48}" type="pres">
      <dgm:prSet presAssocID="{EDF20E71-A94E-4E76-8DEC-61CF7156DAFC}" presName="sibSpaceTwo" presStyleCnt="0"/>
      <dgm:spPr/>
    </dgm:pt>
    <dgm:pt modelId="{05D54208-F246-4D7C-83E0-03459CF440EA}" type="pres">
      <dgm:prSet presAssocID="{EE27061D-1F71-4885-A65B-553F78D0C896}" presName="vertTwo" presStyleCnt="0"/>
      <dgm:spPr/>
    </dgm:pt>
    <dgm:pt modelId="{CDB4AACA-D0CE-44E2-9AC4-9C47482BE087}" type="pres">
      <dgm:prSet presAssocID="{EE27061D-1F71-4885-A65B-553F78D0C896}" presName="txTwo" presStyleLbl="asst1" presStyleIdx="5" presStyleCnt="6">
        <dgm:presLayoutVars>
          <dgm:chPref val="3"/>
        </dgm:presLayoutVars>
      </dgm:prSet>
      <dgm:spPr/>
    </dgm:pt>
    <dgm:pt modelId="{62524E2E-D886-4085-ADB8-05945C0C9EBF}" type="pres">
      <dgm:prSet presAssocID="{EE27061D-1F71-4885-A65B-553F78D0C896}" presName="horzTwo" presStyleCnt="0"/>
      <dgm:spPr/>
    </dgm:pt>
  </dgm:ptLst>
  <dgm:cxnLst>
    <dgm:cxn modelId="{78000713-8E46-4EE1-B19F-5343C71FD12D}" type="presOf" srcId="{EB0596BB-1EE4-4F43-8A0A-A668C72F73E3}" destId="{3D4F2679-D838-4874-A250-5231D04F3BE9}" srcOrd="0" destOrd="0" presId="urn:microsoft.com/office/officeart/2005/8/layout/hierarchy4"/>
    <dgm:cxn modelId="{04C5DA15-AF06-4C24-9205-8B05F1BF7386}" type="presOf" srcId="{C72FA366-0209-4B52-9402-7A57A4256C15}" destId="{495D9608-BC69-4632-9C5D-6DA3850FD2E7}" srcOrd="0" destOrd="0" presId="urn:microsoft.com/office/officeart/2005/8/layout/hierarchy4"/>
    <dgm:cxn modelId="{581EC51A-6F7B-4821-9FAE-6D84214DF2C2}" srcId="{D0F7A6AB-0EFD-484C-B00D-CA7D66DFECD9}" destId="{DAB1B552-E38E-42D9-ADEA-B287638D8AD6}" srcOrd="0" destOrd="0" parTransId="{CDF327BD-1684-44A3-B5DA-A7E8CF1CC82E}" sibTransId="{D5BB59B3-97DE-4D88-942D-237DD138BC8D}"/>
    <dgm:cxn modelId="{1A2BDE24-963D-46B3-9B55-9230F82B9F65}" type="presOf" srcId="{DAB1B552-E38E-42D9-ADEA-B287638D8AD6}" destId="{9C8C9683-DE52-43A2-AB4C-53AD8D1BD68D}" srcOrd="0" destOrd="0" presId="urn:microsoft.com/office/officeart/2005/8/layout/hierarchy4"/>
    <dgm:cxn modelId="{57A15C43-F5A5-419D-9A0F-CA6D5AD6E8A3}" srcId="{DAB1B552-E38E-42D9-ADEA-B287638D8AD6}" destId="{EE27061D-1F71-4885-A65B-553F78D0C896}" srcOrd="5" destOrd="0" parTransId="{A5132168-5823-48BE-96F7-31CD04339A22}" sibTransId="{E965ADFB-0497-4E82-87F7-9921E6A8A00A}"/>
    <dgm:cxn modelId="{B1952D46-40B6-498A-A562-54A48E064E66}" srcId="{DAB1B552-E38E-42D9-ADEA-B287638D8AD6}" destId="{63CAE6BA-13B4-4EEC-BA0B-FC89A2068223}" srcOrd="3" destOrd="0" parTransId="{7940FB6A-096C-4E85-9BB7-D7C5E35EDFDF}" sibTransId="{54FBB378-AE90-4F1A-894D-CEBEB043A4DB}"/>
    <dgm:cxn modelId="{A286B583-549E-4E5C-BA43-207868A425A5}" srcId="{DAB1B552-E38E-42D9-ADEA-B287638D8AD6}" destId="{4E6C57FB-E9AC-4BAF-8ED0-86000C354ABE}" srcOrd="4" destOrd="0" parTransId="{A77D9C6B-A51D-4ACE-BED0-351BB4E71DAB}" sibTransId="{EDF20E71-A94E-4E76-8DEC-61CF7156DAFC}"/>
    <dgm:cxn modelId="{0B8C8197-84D7-4DDB-9B5F-CDCA9AE8DE86}" type="presOf" srcId="{EE27061D-1F71-4885-A65B-553F78D0C896}" destId="{CDB4AACA-D0CE-44E2-9AC4-9C47482BE087}" srcOrd="0" destOrd="0" presId="urn:microsoft.com/office/officeart/2005/8/layout/hierarchy4"/>
    <dgm:cxn modelId="{F9CC46A0-7D23-44B6-B5FD-74469B4F8FB9}" srcId="{DAB1B552-E38E-42D9-ADEA-B287638D8AD6}" destId="{406E8E38-9FAE-4C21-A57C-F04639FADD5F}" srcOrd="0" destOrd="0" parTransId="{BE553668-0D61-4FC1-8C0E-5E5A1A22625D}" sibTransId="{BA6385FE-8D03-4992-A7CD-901DFF158292}"/>
    <dgm:cxn modelId="{073E07A3-4C0F-4834-B74F-350212BEA6D6}" type="presOf" srcId="{406E8E38-9FAE-4C21-A57C-F04639FADD5F}" destId="{A603B397-C6BA-42B6-9C27-553DB40328CA}" srcOrd="0" destOrd="0" presId="urn:microsoft.com/office/officeart/2005/8/layout/hierarchy4"/>
    <dgm:cxn modelId="{6FA1AEA8-3792-4340-8E76-4D8DBC216C93}" srcId="{DAB1B552-E38E-42D9-ADEA-B287638D8AD6}" destId="{EB0596BB-1EE4-4F43-8A0A-A668C72F73E3}" srcOrd="1" destOrd="0" parTransId="{55851536-3E3C-4717-916C-7660B33DFC1A}" sibTransId="{34C619C4-A765-41AA-9763-78DA4CF9C6EF}"/>
    <dgm:cxn modelId="{36BD7DBD-5698-4B89-AEEF-360747D98D92}" type="presOf" srcId="{63CAE6BA-13B4-4EEC-BA0B-FC89A2068223}" destId="{0B54B228-6BEC-4822-9BB1-3F91CFE5EBA9}" srcOrd="0" destOrd="0" presId="urn:microsoft.com/office/officeart/2005/8/layout/hierarchy4"/>
    <dgm:cxn modelId="{0D38E5E4-BF30-4720-BC97-B3C49C9FA839}" srcId="{DAB1B552-E38E-42D9-ADEA-B287638D8AD6}" destId="{C72FA366-0209-4B52-9402-7A57A4256C15}" srcOrd="2" destOrd="0" parTransId="{B37C0726-74BC-4F31-BDE4-A7BDF662C6F8}" sibTransId="{87222850-9B0B-497D-BD2E-9AC0E869B89A}"/>
    <dgm:cxn modelId="{7C5800EF-55CB-44C4-BB03-4AD553515B8B}" type="presOf" srcId="{4E6C57FB-E9AC-4BAF-8ED0-86000C354ABE}" destId="{C42F36D1-3F6A-443B-8668-AED9D1053098}" srcOrd="0" destOrd="0" presId="urn:microsoft.com/office/officeart/2005/8/layout/hierarchy4"/>
    <dgm:cxn modelId="{7A261EF3-E89C-4C68-8B9B-70F015824E74}" type="presOf" srcId="{D0F7A6AB-0EFD-484C-B00D-CA7D66DFECD9}" destId="{15850202-6FC6-46A5-9062-1BA2DA98F113}" srcOrd="0" destOrd="0" presId="urn:microsoft.com/office/officeart/2005/8/layout/hierarchy4"/>
    <dgm:cxn modelId="{9510C886-8AFB-4A65-8E4A-0D82DD83D3E7}" type="presParOf" srcId="{15850202-6FC6-46A5-9062-1BA2DA98F113}" destId="{6E02E4C6-768C-4E12-BB0C-2E9EF97BEB4A}" srcOrd="0" destOrd="0" presId="urn:microsoft.com/office/officeart/2005/8/layout/hierarchy4"/>
    <dgm:cxn modelId="{21CE3298-4989-423D-816B-1F811E59CAEF}" type="presParOf" srcId="{6E02E4C6-768C-4E12-BB0C-2E9EF97BEB4A}" destId="{9C8C9683-DE52-43A2-AB4C-53AD8D1BD68D}" srcOrd="0" destOrd="0" presId="urn:microsoft.com/office/officeart/2005/8/layout/hierarchy4"/>
    <dgm:cxn modelId="{352717E9-35AC-47DE-9A3B-4493CCAE11C5}" type="presParOf" srcId="{6E02E4C6-768C-4E12-BB0C-2E9EF97BEB4A}" destId="{DA168AC2-4E53-48A6-8577-CAB94C3181D8}" srcOrd="1" destOrd="0" presId="urn:microsoft.com/office/officeart/2005/8/layout/hierarchy4"/>
    <dgm:cxn modelId="{040ADCDD-82AA-4717-BE05-4FC1CF84D91C}" type="presParOf" srcId="{6E02E4C6-768C-4E12-BB0C-2E9EF97BEB4A}" destId="{7EFDD6EA-1BAA-4EC8-8ABC-6C81C8B60EDC}" srcOrd="2" destOrd="0" presId="urn:microsoft.com/office/officeart/2005/8/layout/hierarchy4"/>
    <dgm:cxn modelId="{F3339263-BF84-4C36-88BD-5A938CDD327F}" type="presParOf" srcId="{7EFDD6EA-1BAA-4EC8-8ABC-6C81C8B60EDC}" destId="{53F7BE59-31AC-472B-9C37-704D523015E2}" srcOrd="0" destOrd="0" presId="urn:microsoft.com/office/officeart/2005/8/layout/hierarchy4"/>
    <dgm:cxn modelId="{17FC544A-FB72-42FA-B792-269E44B4F79E}" type="presParOf" srcId="{53F7BE59-31AC-472B-9C37-704D523015E2}" destId="{A603B397-C6BA-42B6-9C27-553DB40328CA}" srcOrd="0" destOrd="0" presId="urn:microsoft.com/office/officeart/2005/8/layout/hierarchy4"/>
    <dgm:cxn modelId="{FB9D2FA9-49FC-4847-AE4C-414A13B7775C}" type="presParOf" srcId="{53F7BE59-31AC-472B-9C37-704D523015E2}" destId="{2651D9AF-18A7-4DE0-B0CE-638A26B73C0F}" srcOrd="1" destOrd="0" presId="urn:microsoft.com/office/officeart/2005/8/layout/hierarchy4"/>
    <dgm:cxn modelId="{A976D0BC-43C3-4C58-AADF-F63FF98A2A9D}" type="presParOf" srcId="{7EFDD6EA-1BAA-4EC8-8ABC-6C81C8B60EDC}" destId="{E86B381B-3D32-4695-B9B8-3BA899B0E764}" srcOrd="1" destOrd="0" presId="urn:microsoft.com/office/officeart/2005/8/layout/hierarchy4"/>
    <dgm:cxn modelId="{308FE56D-E6DC-423D-8C0D-C2A84A6DA97C}" type="presParOf" srcId="{7EFDD6EA-1BAA-4EC8-8ABC-6C81C8B60EDC}" destId="{FB6CBE14-0472-482A-9E51-379D120C6E23}" srcOrd="2" destOrd="0" presId="urn:microsoft.com/office/officeart/2005/8/layout/hierarchy4"/>
    <dgm:cxn modelId="{423C607C-9B09-4773-9B5D-AB7C8E0A6D4B}" type="presParOf" srcId="{FB6CBE14-0472-482A-9E51-379D120C6E23}" destId="{3D4F2679-D838-4874-A250-5231D04F3BE9}" srcOrd="0" destOrd="0" presId="urn:microsoft.com/office/officeart/2005/8/layout/hierarchy4"/>
    <dgm:cxn modelId="{6CF5EF04-9770-4FD3-9BF4-5A9609F9A9CF}" type="presParOf" srcId="{FB6CBE14-0472-482A-9E51-379D120C6E23}" destId="{A8B4114C-A146-480D-A488-5CF4F2779185}" srcOrd="1" destOrd="0" presId="urn:microsoft.com/office/officeart/2005/8/layout/hierarchy4"/>
    <dgm:cxn modelId="{783BE11E-DAC6-40DF-93F9-6B8487F38117}" type="presParOf" srcId="{7EFDD6EA-1BAA-4EC8-8ABC-6C81C8B60EDC}" destId="{21243E40-1363-47DD-B519-1393017721B0}" srcOrd="3" destOrd="0" presId="urn:microsoft.com/office/officeart/2005/8/layout/hierarchy4"/>
    <dgm:cxn modelId="{C82EB65F-4EC2-4672-8C95-7AC846ADD948}" type="presParOf" srcId="{7EFDD6EA-1BAA-4EC8-8ABC-6C81C8B60EDC}" destId="{97700850-8522-4C1F-8D47-F21063219513}" srcOrd="4" destOrd="0" presId="urn:microsoft.com/office/officeart/2005/8/layout/hierarchy4"/>
    <dgm:cxn modelId="{508B5372-6117-45AB-9BDF-FFF84DCFE0A3}" type="presParOf" srcId="{97700850-8522-4C1F-8D47-F21063219513}" destId="{495D9608-BC69-4632-9C5D-6DA3850FD2E7}" srcOrd="0" destOrd="0" presId="urn:microsoft.com/office/officeart/2005/8/layout/hierarchy4"/>
    <dgm:cxn modelId="{3B5AEB5D-5A61-4D02-AA84-2F6E5A9DBA3C}" type="presParOf" srcId="{97700850-8522-4C1F-8D47-F21063219513}" destId="{61852E90-DAD3-4C4D-AED6-B167C675A439}" srcOrd="1" destOrd="0" presId="urn:microsoft.com/office/officeart/2005/8/layout/hierarchy4"/>
    <dgm:cxn modelId="{14C3261D-B3B8-41E4-BA71-C34ADF98B78D}" type="presParOf" srcId="{7EFDD6EA-1BAA-4EC8-8ABC-6C81C8B60EDC}" destId="{6E882ED6-417E-4319-9554-56305D6D287B}" srcOrd="5" destOrd="0" presId="urn:microsoft.com/office/officeart/2005/8/layout/hierarchy4"/>
    <dgm:cxn modelId="{0925EB3A-6541-4C56-A33F-0654ECD3AB0B}" type="presParOf" srcId="{7EFDD6EA-1BAA-4EC8-8ABC-6C81C8B60EDC}" destId="{E2C09829-E196-44F6-9B78-992DF3B8A743}" srcOrd="6" destOrd="0" presId="urn:microsoft.com/office/officeart/2005/8/layout/hierarchy4"/>
    <dgm:cxn modelId="{680C4832-702C-4940-8CC4-E79AE54F4A5F}" type="presParOf" srcId="{E2C09829-E196-44F6-9B78-992DF3B8A743}" destId="{0B54B228-6BEC-4822-9BB1-3F91CFE5EBA9}" srcOrd="0" destOrd="0" presId="urn:microsoft.com/office/officeart/2005/8/layout/hierarchy4"/>
    <dgm:cxn modelId="{5BFA80A2-0BA7-47D2-94B2-70022CFDC229}" type="presParOf" srcId="{E2C09829-E196-44F6-9B78-992DF3B8A743}" destId="{FE2A97D9-FE27-4EF4-8D21-100C1020D801}" srcOrd="1" destOrd="0" presId="urn:microsoft.com/office/officeart/2005/8/layout/hierarchy4"/>
    <dgm:cxn modelId="{E7785F86-2E30-4AE8-BED8-EF97FAB3F0E6}" type="presParOf" srcId="{7EFDD6EA-1BAA-4EC8-8ABC-6C81C8B60EDC}" destId="{1C2DFAE3-E561-4CF7-81F0-3DB2E933EEC1}" srcOrd="7" destOrd="0" presId="urn:microsoft.com/office/officeart/2005/8/layout/hierarchy4"/>
    <dgm:cxn modelId="{96900FF0-ABBA-4BC5-BBD4-C3D109874C15}" type="presParOf" srcId="{7EFDD6EA-1BAA-4EC8-8ABC-6C81C8B60EDC}" destId="{C224F9BA-D253-43EA-9B82-ED007D183454}" srcOrd="8" destOrd="0" presId="urn:microsoft.com/office/officeart/2005/8/layout/hierarchy4"/>
    <dgm:cxn modelId="{E95B7EA2-5B81-4974-9599-5C7392EF416F}" type="presParOf" srcId="{C224F9BA-D253-43EA-9B82-ED007D183454}" destId="{C42F36D1-3F6A-443B-8668-AED9D1053098}" srcOrd="0" destOrd="0" presId="urn:microsoft.com/office/officeart/2005/8/layout/hierarchy4"/>
    <dgm:cxn modelId="{631DBA79-53B3-41CF-B32A-C8BBD42F294F}" type="presParOf" srcId="{C224F9BA-D253-43EA-9B82-ED007D183454}" destId="{91B77CC3-6F49-4617-8409-68BEFC4FE302}" srcOrd="1" destOrd="0" presId="urn:microsoft.com/office/officeart/2005/8/layout/hierarchy4"/>
    <dgm:cxn modelId="{67A40E49-EA95-4C08-9AEF-F4F7A311DBD7}" type="presParOf" srcId="{7EFDD6EA-1BAA-4EC8-8ABC-6C81C8B60EDC}" destId="{836CA013-56EA-465E-BC82-3062734FFE48}" srcOrd="9" destOrd="0" presId="urn:microsoft.com/office/officeart/2005/8/layout/hierarchy4"/>
    <dgm:cxn modelId="{E6AC2029-EE19-4193-A034-4E867041828A}" type="presParOf" srcId="{7EFDD6EA-1BAA-4EC8-8ABC-6C81C8B60EDC}" destId="{05D54208-F246-4D7C-83E0-03459CF440EA}" srcOrd="10" destOrd="0" presId="urn:microsoft.com/office/officeart/2005/8/layout/hierarchy4"/>
    <dgm:cxn modelId="{7065B9B3-0577-4F69-B4DF-AAAE1695AB3A}" type="presParOf" srcId="{05D54208-F246-4D7C-83E0-03459CF440EA}" destId="{CDB4AACA-D0CE-44E2-9AC4-9C47482BE087}" srcOrd="0" destOrd="0" presId="urn:microsoft.com/office/officeart/2005/8/layout/hierarchy4"/>
    <dgm:cxn modelId="{8B450CC0-F1C8-4664-BD8D-EEDBAC1072D9}" type="presParOf" srcId="{05D54208-F246-4D7C-83E0-03459CF440EA}" destId="{62524E2E-D886-4085-ADB8-05945C0C9EBF}"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D2F2E5-0218-4FA5-B713-8312228201DB}" type="doc">
      <dgm:prSet loTypeId="urn:microsoft.com/office/officeart/2018/2/layout/IconLabelList" loCatId="icon" qsTypeId="urn:microsoft.com/office/officeart/2005/8/quickstyle/simple1#5" qsCatId="simple" csTypeId="urn:microsoft.com/office/officeart/2005/8/colors/accent1_2#5" csCatId="accent1" phldr="1"/>
      <dgm:spPr/>
      <dgm:t>
        <a:bodyPr/>
        <a:lstStyle/>
        <a:p>
          <a:endParaRPr lang="en-US"/>
        </a:p>
      </dgm:t>
    </dgm:pt>
    <dgm:pt modelId="{186E4E12-B5D9-42E6-8A10-A3B3305456C9}">
      <dgm:prSet/>
      <dgm:spPr/>
      <dgm:t>
        <a:bodyPr/>
        <a:lstStyle/>
        <a:p>
          <a:pPr>
            <a:lnSpc>
              <a:spcPct val="100000"/>
            </a:lnSpc>
          </a:pPr>
          <a:r>
            <a:rPr lang="tr-TR" dirty="0">
              <a:hlinkClick xmlns:r="http://schemas.openxmlformats.org/officeDocument/2006/relationships" r:id="rId1"/>
            </a:rPr>
            <a:t>Üniversitemize ait stratejik planlara</a:t>
          </a:r>
          <a:endParaRPr lang="en-US" dirty="0"/>
        </a:p>
      </dgm:t>
    </dgm:pt>
    <dgm:pt modelId="{F8CE8ADB-2AA5-446A-B07E-A417D86A7DF0}" type="parTrans" cxnId="{2F52A76B-4BBC-4B2B-B9B3-1939D9855832}">
      <dgm:prSet/>
      <dgm:spPr/>
      <dgm:t>
        <a:bodyPr/>
        <a:lstStyle/>
        <a:p>
          <a:endParaRPr lang="en-US"/>
        </a:p>
      </dgm:t>
    </dgm:pt>
    <dgm:pt modelId="{67BCF9EB-F144-48B8-A2FF-B54C76533454}" type="sibTrans" cxnId="{2F52A76B-4BBC-4B2B-B9B3-1939D9855832}">
      <dgm:prSet/>
      <dgm:spPr/>
      <dgm:t>
        <a:bodyPr/>
        <a:lstStyle/>
        <a:p>
          <a:endParaRPr lang="en-US"/>
        </a:p>
      </dgm:t>
    </dgm:pt>
    <dgm:pt modelId="{5787983D-CF50-41C8-BA9E-3AB970E590DA}">
      <dgm:prSet/>
      <dgm:spPr/>
      <dgm:t>
        <a:bodyPr/>
        <a:lstStyle/>
        <a:p>
          <a:pPr>
            <a:lnSpc>
              <a:spcPct val="100000"/>
            </a:lnSpc>
          </a:pPr>
          <a:r>
            <a:rPr lang="tr-TR" u="sng" dirty="0">
              <a:hlinkClick xmlns:r="http://schemas.openxmlformats.org/officeDocument/2006/relationships" r:id="rId1"/>
            </a:rPr>
            <a:t>https://sgdb.alanya.edu.tr/raporlar/stratejik-plan/2025-2029-stratejik-plani</a:t>
          </a:r>
          <a:r>
            <a:rPr lang="tr-TR" dirty="0">
              <a:hlinkClick xmlns:r="http://schemas.openxmlformats.org/officeDocument/2006/relationships" r:id="rId1"/>
            </a:rPr>
            <a:t>/</a:t>
          </a:r>
          <a:r>
            <a:rPr lang="tr-TR" dirty="0"/>
            <a:t> bağlantı adresinden ulaşılabilmektedir.</a:t>
          </a:r>
          <a:endParaRPr lang="en-US" dirty="0"/>
        </a:p>
      </dgm:t>
    </dgm:pt>
    <dgm:pt modelId="{B3A2579F-7342-491D-A153-9577DE6CBF72}" type="parTrans" cxnId="{6FA59ED6-40AC-4F7E-BCD3-1D0E410EE9A9}">
      <dgm:prSet/>
      <dgm:spPr/>
      <dgm:t>
        <a:bodyPr/>
        <a:lstStyle/>
        <a:p>
          <a:endParaRPr lang="en-US"/>
        </a:p>
      </dgm:t>
    </dgm:pt>
    <dgm:pt modelId="{A8FCBD3D-3507-4707-9792-C46448023CF4}" type="sibTrans" cxnId="{6FA59ED6-40AC-4F7E-BCD3-1D0E410EE9A9}">
      <dgm:prSet/>
      <dgm:spPr/>
      <dgm:t>
        <a:bodyPr/>
        <a:lstStyle/>
        <a:p>
          <a:endParaRPr lang="en-US"/>
        </a:p>
      </dgm:t>
    </dgm:pt>
    <dgm:pt modelId="{D507DE11-233E-4164-B2ED-16B92B1C3F8E}" type="pres">
      <dgm:prSet presAssocID="{85D2F2E5-0218-4FA5-B713-8312228201DB}" presName="root" presStyleCnt="0">
        <dgm:presLayoutVars>
          <dgm:dir/>
          <dgm:resizeHandles val="exact"/>
        </dgm:presLayoutVars>
      </dgm:prSet>
      <dgm:spPr/>
    </dgm:pt>
    <dgm:pt modelId="{27C7B1FE-9427-4562-B18B-2E7389D1A78C}" type="pres">
      <dgm:prSet presAssocID="{186E4E12-B5D9-42E6-8A10-A3B3305456C9}" presName="compNode" presStyleCnt="0"/>
      <dgm:spPr/>
    </dgm:pt>
    <dgm:pt modelId="{5FDF669C-627F-4239-A97F-E8C95D279900}" type="pres">
      <dgm:prSet presAssocID="{186E4E12-B5D9-42E6-8A10-A3B3305456C9}"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İşaretleyici"/>
        </a:ext>
      </dgm:extLst>
    </dgm:pt>
    <dgm:pt modelId="{06E5AFB6-920D-442A-A08C-26767D9714C4}" type="pres">
      <dgm:prSet presAssocID="{186E4E12-B5D9-42E6-8A10-A3B3305456C9}" presName="spaceRect" presStyleCnt="0"/>
      <dgm:spPr/>
    </dgm:pt>
    <dgm:pt modelId="{3DB63FAA-862D-4C54-ADE5-CFE1D98DBB8F}" type="pres">
      <dgm:prSet presAssocID="{186E4E12-B5D9-42E6-8A10-A3B3305456C9}" presName="textRect" presStyleLbl="revTx" presStyleIdx="0" presStyleCnt="2">
        <dgm:presLayoutVars>
          <dgm:chMax val="1"/>
          <dgm:chPref val="1"/>
        </dgm:presLayoutVars>
      </dgm:prSet>
      <dgm:spPr/>
    </dgm:pt>
    <dgm:pt modelId="{CA69867E-B528-480B-8FB0-1E637C3BF72B}" type="pres">
      <dgm:prSet presAssocID="{67BCF9EB-F144-48B8-A2FF-B54C76533454}" presName="sibTrans" presStyleCnt="0"/>
      <dgm:spPr/>
    </dgm:pt>
    <dgm:pt modelId="{6D7419EE-00F2-4749-9643-9E7BFA2F952C}" type="pres">
      <dgm:prSet presAssocID="{5787983D-CF50-41C8-BA9E-3AB970E590DA}" presName="compNode" presStyleCnt="0"/>
      <dgm:spPr/>
    </dgm:pt>
    <dgm:pt modelId="{1901A794-24FC-4557-A84B-80CA4F94C68D}" type="pres">
      <dgm:prSet presAssocID="{5787983D-CF50-41C8-BA9E-3AB970E590DA}"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ağlantı"/>
        </a:ext>
      </dgm:extLst>
    </dgm:pt>
    <dgm:pt modelId="{F8D2704F-F2BA-4001-B3E7-2ECB2B4FF9A5}" type="pres">
      <dgm:prSet presAssocID="{5787983D-CF50-41C8-BA9E-3AB970E590DA}" presName="spaceRect" presStyleCnt="0"/>
      <dgm:spPr/>
    </dgm:pt>
    <dgm:pt modelId="{478A80E2-6C3B-4C67-9C5B-9F620445B122}" type="pres">
      <dgm:prSet presAssocID="{5787983D-CF50-41C8-BA9E-3AB970E590DA}" presName="textRect" presStyleLbl="revTx" presStyleIdx="1" presStyleCnt="2">
        <dgm:presLayoutVars>
          <dgm:chMax val="1"/>
          <dgm:chPref val="1"/>
        </dgm:presLayoutVars>
      </dgm:prSet>
      <dgm:spPr/>
    </dgm:pt>
  </dgm:ptLst>
  <dgm:cxnLst>
    <dgm:cxn modelId="{2F52A76B-4BBC-4B2B-B9B3-1939D9855832}" srcId="{85D2F2E5-0218-4FA5-B713-8312228201DB}" destId="{186E4E12-B5D9-42E6-8A10-A3B3305456C9}" srcOrd="0" destOrd="0" parTransId="{F8CE8ADB-2AA5-446A-B07E-A417D86A7DF0}" sibTransId="{67BCF9EB-F144-48B8-A2FF-B54C76533454}"/>
    <dgm:cxn modelId="{EAB5A57E-D3B8-4FD6-88F2-FF7C0A3FCC44}" type="presOf" srcId="{85D2F2E5-0218-4FA5-B713-8312228201DB}" destId="{D507DE11-233E-4164-B2ED-16B92B1C3F8E}" srcOrd="0" destOrd="0" presId="urn:microsoft.com/office/officeart/2018/2/layout/IconLabelList"/>
    <dgm:cxn modelId="{88E5E4B3-1A20-4794-B0A9-DDFA51748914}" type="presOf" srcId="{186E4E12-B5D9-42E6-8A10-A3B3305456C9}" destId="{3DB63FAA-862D-4C54-ADE5-CFE1D98DBB8F}" srcOrd="0" destOrd="0" presId="urn:microsoft.com/office/officeart/2018/2/layout/IconLabelList"/>
    <dgm:cxn modelId="{6FA59ED6-40AC-4F7E-BCD3-1D0E410EE9A9}" srcId="{85D2F2E5-0218-4FA5-B713-8312228201DB}" destId="{5787983D-CF50-41C8-BA9E-3AB970E590DA}" srcOrd="1" destOrd="0" parTransId="{B3A2579F-7342-491D-A153-9577DE6CBF72}" sibTransId="{A8FCBD3D-3507-4707-9792-C46448023CF4}"/>
    <dgm:cxn modelId="{A593E4DA-765F-40F5-B80E-AF6579D419B7}" type="presOf" srcId="{5787983D-CF50-41C8-BA9E-3AB970E590DA}" destId="{478A80E2-6C3B-4C67-9C5B-9F620445B122}" srcOrd="0" destOrd="0" presId="urn:microsoft.com/office/officeart/2018/2/layout/IconLabelList"/>
    <dgm:cxn modelId="{AA54B390-2FC6-4839-835C-BC1F6303F135}" type="presParOf" srcId="{D507DE11-233E-4164-B2ED-16B92B1C3F8E}" destId="{27C7B1FE-9427-4562-B18B-2E7389D1A78C}" srcOrd="0" destOrd="0" presId="urn:microsoft.com/office/officeart/2018/2/layout/IconLabelList"/>
    <dgm:cxn modelId="{F2792071-1F09-45B9-966E-DB734C2B474C}" type="presParOf" srcId="{27C7B1FE-9427-4562-B18B-2E7389D1A78C}" destId="{5FDF669C-627F-4239-A97F-E8C95D279900}" srcOrd="0" destOrd="0" presId="urn:microsoft.com/office/officeart/2018/2/layout/IconLabelList"/>
    <dgm:cxn modelId="{FD2E4EAA-1EF1-4AFC-9395-74B3D7AB8200}" type="presParOf" srcId="{27C7B1FE-9427-4562-B18B-2E7389D1A78C}" destId="{06E5AFB6-920D-442A-A08C-26767D9714C4}" srcOrd="1" destOrd="0" presId="urn:microsoft.com/office/officeart/2018/2/layout/IconLabelList"/>
    <dgm:cxn modelId="{AD0CE0F1-832C-400A-A4CE-BF9132D401ED}" type="presParOf" srcId="{27C7B1FE-9427-4562-B18B-2E7389D1A78C}" destId="{3DB63FAA-862D-4C54-ADE5-CFE1D98DBB8F}" srcOrd="2" destOrd="0" presId="urn:microsoft.com/office/officeart/2018/2/layout/IconLabelList"/>
    <dgm:cxn modelId="{392ABA9E-2F01-46F6-B961-64CBC69AF6F2}" type="presParOf" srcId="{D507DE11-233E-4164-B2ED-16B92B1C3F8E}" destId="{CA69867E-B528-480B-8FB0-1E637C3BF72B}" srcOrd="1" destOrd="0" presId="urn:microsoft.com/office/officeart/2018/2/layout/IconLabelList"/>
    <dgm:cxn modelId="{2715E65F-702C-4BE2-8196-AA31DF0A3A1B}" type="presParOf" srcId="{D507DE11-233E-4164-B2ED-16B92B1C3F8E}" destId="{6D7419EE-00F2-4749-9643-9E7BFA2F952C}" srcOrd="2" destOrd="0" presId="urn:microsoft.com/office/officeart/2018/2/layout/IconLabelList"/>
    <dgm:cxn modelId="{BBC3DF29-0B8E-4CAA-BD16-868F0A550174}" type="presParOf" srcId="{6D7419EE-00F2-4749-9643-9E7BFA2F952C}" destId="{1901A794-24FC-4557-A84B-80CA4F94C68D}" srcOrd="0" destOrd="0" presId="urn:microsoft.com/office/officeart/2018/2/layout/IconLabelList"/>
    <dgm:cxn modelId="{F2721D0F-3F60-4339-998A-7DAA0E4087D9}" type="presParOf" srcId="{6D7419EE-00F2-4749-9643-9E7BFA2F952C}" destId="{F8D2704F-F2BA-4001-B3E7-2ECB2B4FF9A5}" srcOrd="1" destOrd="0" presId="urn:microsoft.com/office/officeart/2018/2/layout/IconLabelList"/>
    <dgm:cxn modelId="{DAB0A090-E8FE-4281-A347-3E9784A55DA2}" type="presParOf" srcId="{6D7419EE-00F2-4749-9643-9E7BFA2F952C}" destId="{478A80E2-6C3B-4C67-9C5B-9F620445B12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CDB7EB-084A-4001-AC34-5E428A413BD5}">
      <dsp:nvSpPr>
        <dsp:cNvPr id="0" name=""/>
        <dsp:cNvSpPr/>
      </dsp:nvSpPr>
      <dsp:spPr>
        <a:xfrm>
          <a:off x="2391893" y="1480514"/>
          <a:ext cx="7231981" cy="149421"/>
        </a:xfrm>
        <a:custGeom>
          <a:avLst/>
          <a:gdLst/>
          <a:ahLst/>
          <a:cxnLst/>
          <a:rect l="0" t="0" r="0" b="0"/>
          <a:pathLst>
            <a:path>
              <a:moveTo>
                <a:pt x="0" y="0"/>
              </a:moveTo>
              <a:lnTo>
                <a:pt x="7231981" y="0"/>
              </a:lnTo>
              <a:lnTo>
                <a:pt x="7231981" y="14942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FDEAD9-A09C-4812-A62D-6DF46DCA9DEA}">
      <dsp:nvSpPr>
        <dsp:cNvPr id="0" name=""/>
        <dsp:cNvSpPr/>
      </dsp:nvSpPr>
      <dsp:spPr>
        <a:xfrm>
          <a:off x="2391893" y="1331093"/>
          <a:ext cx="7231981" cy="149421"/>
        </a:xfrm>
        <a:custGeom>
          <a:avLst/>
          <a:gdLst/>
          <a:ahLst/>
          <a:cxnLst/>
          <a:rect l="0" t="0" r="0" b="0"/>
          <a:pathLst>
            <a:path>
              <a:moveTo>
                <a:pt x="0" y="149421"/>
              </a:moveTo>
              <a:lnTo>
                <a:pt x="7231981" y="149421"/>
              </a:lnTo>
              <a:lnTo>
                <a:pt x="7231981"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D7DDCE-A6B9-430B-8983-2AFA563B97DC}">
      <dsp:nvSpPr>
        <dsp:cNvPr id="0" name=""/>
        <dsp:cNvSpPr/>
      </dsp:nvSpPr>
      <dsp:spPr>
        <a:xfrm>
          <a:off x="5260778" y="2359110"/>
          <a:ext cx="1673516" cy="149421"/>
        </a:xfrm>
        <a:custGeom>
          <a:avLst/>
          <a:gdLst/>
          <a:ahLst/>
          <a:cxnLst/>
          <a:rect l="0" t="0" r="0" b="0"/>
          <a:pathLst>
            <a:path>
              <a:moveTo>
                <a:pt x="0" y="149421"/>
              </a:moveTo>
              <a:lnTo>
                <a:pt x="1673516" y="149421"/>
              </a:lnTo>
              <a:lnTo>
                <a:pt x="1673516" y="0"/>
              </a:lnTo>
            </a:path>
          </a:pathLst>
        </a:custGeom>
        <a:noFill/>
        <a:ln w="127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616CCB-8986-4466-AFD9-F2322E6609C4}">
      <dsp:nvSpPr>
        <dsp:cNvPr id="0" name=""/>
        <dsp:cNvSpPr/>
      </dsp:nvSpPr>
      <dsp:spPr>
        <a:xfrm>
          <a:off x="2391893" y="1480514"/>
          <a:ext cx="1673516" cy="663429"/>
        </a:xfrm>
        <a:custGeom>
          <a:avLst/>
          <a:gdLst/>
          <a:ahLst/>
          <a:cxnLst/>
          <a:rect l="0" t="0" r="0" b="0"/>
          <a:pathLst>
            <a:path>
              <a:moveTo>
                <a:pt x="0" y="0"/>
              </a:moveTo>
              <a:lnTo>
                <a:pt x="1673516" y="0"/>
              </a:lnTo>
              <a:lnTo>
                <a:pt x="1673516" y="663429"/>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57ABBD-2CA1-4DCF-BF47-30CA5EEEE593}">
      <dsp:nvSpPr>
        <dsp:cNvPr id="0" name=""/>
        <dsp:cNvSpPr/>
      </dsp:nvSpPr>
      <dsp:spPr>
        <a:xfrm>
          <a:off x="2391893" y="1331093"/>
          <a:ext cx="1673516" cy="149421"/>
        </a:xfrm>
        <a:custGeom>
          <a:avLst/>
          <a:gdLst/>
          <a:ahLst/>
          <a:cxnLst/>
          <a:rect l="0" t="0" r="0" b="0"/>
          <a:pathLst>
            <a:path>
              <a:moveTo>
                <a:pt x="0" y="149421"/>
              </a:moveTo>
              <a:lnTo>
                <a:pt x="1673516" y="149421"/>
              </a:lnTo>
              <a:lnTo>
                <a:pt x="1673516"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B6A9BE-8A9C-4E63-827C-D71D054CEC0C}">
      <dsp:nvSpPr>
        <dsp:cNvPr id="0" name=""/>
        <dsp:cNvSpPr/>
      </dsp:nvSpPr>
      <dsp:spPr>
        <a:xfrm>
          <a:off x="1155" y="1115927"/>
          <a:ext cx="2390737" cy="7291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tr-TR" sz="1400" b="1" i="0" kern="1200" dirty="0"/>
            <a:t>PROF. DR. KENAN AHMET TÜRKDOĞAN (REKTÖR)</a:t>
          </a:r>
          <a:endParaRPr lang="tr-TR" sz="1400" b="1" kern="1200" dirty="0"/>
        </a:p>
      </dsp:txBody>
      <dsp:txXfrm>
        <a:off x="1155" y="1115927"/>
        <a:ext cx="2390737" cy="729175"/>
      </dsp:txXfrm>
    </dsp:sp>
    <dsp:sp modelId="{EA6D0B74-7734-4870-B247-59E512E8EB18}">
      <dsp:nvSpPr>
        <dsp:cNvPr id="0" name=""/>
        <dsp:cNvSpPr/>
      </dsp:nvSpPr>
      <dsp:spPr>
        <a:xfrm>
          <a:off x="2870041" y="601918"/>
          <a:ext cx="2390737" cy="7291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tr-TR" sz="1400" b="1" i="0" kern="1200" dirty="0">
              <a:solidFill>
                <a:schemeClr val="bg1"/>
              </a:solidFill>
            </a:rPr>
            <a:t>PROF. DR. Atıf BAYRAMOĞLU</a:t>
          </a:r>
        </a:p>
        <a:p>
          <a:pPr marL="0" lvl="0" indent="0" algn="ctr" defTabSz="622300">
            <a:lnSpc>
              <a:spcPct val="90000"/>
            </a:lnSpc>
            <a:spcBef>
              <a:spcPct val="0"/>
            </a:spcBef>
            <a:spcAft>
              <a:spcPct val="35000"/>
            </a:spcAft>
            <a:buNone/>
          </a:pPr>
          <a:r>
            <a:rPr lang="tr-TR" sz="1400" b="1" i="0" kern="1200" dirty="0"/>
            <a:t>REKTÖR YARDIMCISI</a:t>
          </a:r>
          <a:endParaRPr lang="tr-TR" sz="1400" b="1" kern="1200" dirty="0"/>
        </a:p>
      </dsp:txBody>
      <dsp:txXfrm>
        <a:off x="2870041" y="601918"/>
        <a:ext cx="2390737" cy="729175"/>
      </dsp:txXfrm>
    </dsp:sp>
    <dsp:sp modelId="{19A8F227-D150-4191-9FED-23FE86DE98C8}">
      <dsp:nvSpPr>
        <dsp:cNvPr id="0" name=""/>
        <dsp:cNvSpPr/>
      </dsp:nvSpPr>
      <dsp:spPr>
        <a:xfrm>
          <a:off x="2870041" y="2143944"/>
          <a:ext cx="2390737" cy="7291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tr-TR" sz="1400" b="1" i="0" kern="1200" dirty="0">
              <a:solidFill>
                <a:schemeClr val="bg1"/>
              </a:solidFill>
            </a:rPr>
            <a:t>PROF. DR. MEHMET KILIÇ</a:t>
          </a:r>
        </a:p>
        <a:p>
          <a:pPr marL="0" lvl="0" indent="0" algn="ctr" defTabSz="622300">
            <a:lnSpc>
              <a:spcPct val="90000"/>
            </a:lnSpc>
            <a:spcBef>
              <a:spcPct val="0"/>
            </a:spcBef>
            <a:spcAft>
              <a:spcPct val="35000"/>
            </a:spcAft>
            <a:buNone/>
          </a:pPr>
          <a:r>
            <a:rPr lang="tr-TR" sz="1400" b="1" i="0" kern="1200" dirty="0"/>
            <a:t>REKTÖR YARDIMCISI</a:t>
          </a:r>
          <a:endParaRPr lang="tr-TR" sz="1400" b="1" kern="1200" dirty="0"/>
        </a:p>
      </dsp:txBody>
      <dsp:txXfrm>
        <a:off x="2870041" y="2143944"/>
        <a:ext cx="2390737" cy="729175"/>
      </dsp:txXfrm>
    </dsp:sp>
    <dsp:sp modelId="{A21DD650-52D8-482A-933F-5E2170F6EC89}">
      <dsp:nvSpPr>
        <dsp:cNvPr id="0" name=""/>
        <dsp:cNvSpPr/>
      </dsp:nvSpPr>
      <dsp:spPr>
        <a:xfrm>
          <a:off x="5738926" y="1629935"/>
          <a:ext cx="2390737" cy="7291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tr-TR" sz="1400" b="1" kern="1200" dirty="0"/>
            <a:t>Öğr. Gör. Leyla AKBULUT GAZİPAŞA MRB MYO</a:t>
          </a:r>
        </a:p>
      </dsp:txBody>
      <dsp:txXfrm>
        <a:off x="5738926" y="1629935"/>
        <a:ext cx="2390737" cy="729175"/>
      </dsp:txXfrm>
    </dsp:sp>
    <dsp:sp modelId="{46A3828B-C51C-4AA9-964F-6F5E6113AC19}">
      <dsp:nvSpPr>
        <dsp:cNvPr id="0" name=""/>
        <dsp:cNvSpPr/>
      </dsp:nvSpPr>
      <dsp:spPr>
        <a:xfrm>
          <a:off x="8428506" y="601918"/>
          <a:ext cx="2390737" cy="7291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tr-TR" sz="1400" b="1" i="0" kern="1200" dirty="0">
              <a:solidFill>
                <a:schemeClr val="bg1"/>
              </a:solidFill>
            </a:rPr>
            <a:t>PROF DR. Işık BAYRAKTAR REKTÖR </a:t>
          </a:r>
          <a:r>
            <a:rPr lang="tr-TR" sz="1400" b="1" i="0" kern="1200" dirty="0"/>
            <a:t>YARDIMCISI</a:t>
          </a:r>
          <a:endParaRPr lang="tr-TR" sz="1400" b="1" kern="1200" dirty="0"/>
        </a:p>
      </dsp:txBody>
      <dsp:txXfrm>
        <a:off x="8428506" y="601918"/>
        <a:ext cx="2390737" cy="729175"/>
      </dsp:txXfrm>
    </dsp:sp>
    <dsp:sp modelId="{D92FE376-FF3D-4EF2-A1C2-2F1788ACD9CC}">
      <dsp:nvSpPr>
        <dsp:cNvPr id="0" name=""/>
        <dsp:cNvSpPr/>
      </dsp:nvSpPr>
      <dsp:spPr>
        <a:xfrm>
          <a:off x="8428506" y="1629935"/>
          <a:ext cx="2390737" cy="7291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tr-TR" sz="1400" b="1" kern="1200" dirty="0"/>
            <a:t>HÜSEYİN ER                   GENEL SEKRETER</a:t>
          </a:r>
        </a:p>
      </dsp:txBody>
      <dsp:txXfrm>
        <a:off x="8428506" y="1629935"/>
        <a:ext cx="2390737" cy="7291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284F5D-C82D-4070-8723-32D01F3D85D3}">
      <dsp:nvSpPr>
        <dsp:cNvPr id="0" name=""/>
        <dsp:cNvSpPr/>
      </dsp:nvSpPr>
      <dsp:spPr>
        <a:xfrm>
          <a:off x="3255357" y="1534231"/>
          <a:ext cx="5935980" cy="203287"/>
        </a:xfrm>
        <a:custGeom>
          <a:avLst/>
          <a:gdLst/>
          <a:ahLst/>
          <a:cxnLst/>
          <a:rect l="0" t="0" r="0" b="0"/>
          <a:pathLst>
            <a:path>
              <a:moveTo>
                <a:pt x="0" y="203287"/>
              </a:moveTo>
              <a:lnTo>
                <a:pt x="5935980" y="203287"/>
              </a:lnTo>
              <a:lnTo>
                <a:pt x="5935980"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616CCB-8986-4466-AFD9-F2322E6609C4}">
      <dsp:nvSpPr>
        <dsp:cNvPr id="0" name=""/>
        <dsp:cNvSpPr/>
      </dsp:nvSpPr>
      <dsp:spPr>
        <a:xfrm>
          <a:off x="3255357" y="1737519"/>
          <a:ext cx="2276814" cy="203287"/>
        </a:xfrm>
        <a:custGeom>
          <a:avLst/>
          <a:gdLst/>
          <a:ahLst/>
          <a:cxnLst/>
          <a:rect l="0" t="0" r="0" b="0"/>
          <a:pathLst>
            <a:path>
              <a:moveTo>
                <a:pt x="0" y="0"/>
              </a:moveTo>
              <a:lnTo>
                <a:pt x="2276814" y="0"/>
              </a:lnTo>
              <a:lnTo>
                <a:pt x="2276814" y="203287"/>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57ABBD-2CA1-4DCF-BF47-30CA5EEEE593}">
      <dsp:nvSpPr>
        <dsp:cNvPr id="0" name=""/>
        <dsp:cNvSpPr/>
      </dsp:nvSpPr>
      <dsp:spPr>
        <a:xfrm>
          <a:off x="3255357" y="1534231"/>
          <a:ext cx="2276814" cy="203287"/>
        </a:xfrm>
        <a:custGeom>
          <a:avLst/>
          <a:gdLst/>
          <a:ahLst/>
          <a:cxnLst/>
          <a:rect l="0" t="0" r="0" b="0"/>
          <a:pathLst>
            <a:path>
              <a:moveTo>
                <a:pt x="0" y="203287"/>
              </a:moveTo>
              <a:lnTo>
                <a:pt x="2276814" y="203287"/>
              </a:lnTo>
              <a:lnTo>
                <a:pt x="2276814"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B6A9BE-8A9C-4E63-827C-D71D054CEC0C}">
      <dsp:nvSpPr>
        <dsp:cNvPr id="0" name=""/>
        <dsp:cNvSpPr/>
      </dsp:nvSpPr>
      <dsp:spPr>
        <a:xfrm>
          <a:off x="2765" y="1241498"/>
          <a:ext cx="3252592" cy="9920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t>ÖĞR  GÖR. Leyla AKBULUT YÜKSEKOKUL MÜDÜRÜ</a:t>
          </a:r>
        </a:p>
      </dsp:txBody>
      <dsp:txXfrm>
        <a:off x="2765" y="1241498"/>
        <a:ext cx="3252592" cy="992040"/>
      </dsp:txXfrm>
    </dsp:sp>
    <dsp:sp modelId="{EA6D0B74-7734-4870-B247-59E512E8EB18}">
      <dsp:nvSpPr>
        <dsp:cNvPr id="0" name=""/>
        <dsp:cNvSpPr/>
      </dsp:nvSpPr>
      <dsp:spPr>
        <a:xfrm>
          <a:off x="3905876" y="542191"/>
          <a:ext cx="3252592" cy="9920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tr-TR" sz="1800" b="1" kern="1200" dirty="0"/>
            <a:t>ÖĞR. GÖR. Av. Necati AKYÜZ MÜDÜR YARDIMCISI</a:t>
          </a:r>
        </a:p>
      </dsp:txBody>
      <dsp:txXfrm>
        <a:off x="3905876" y="542191"/>
        <a:ext cx="3252592" cy="992040"/>
      </dsp:txXfrm>
    </dsp:sp>
    <dsp:sp modelId="{19A8F227-D150-4191-9FED-23FE86DE98C8}">
      <dsp:nvSpPr>
        <dsp:cNvPr id="0" name=""/>
        <dsp:cNvSpPr/>
      </dsp:nvSpPr>
      <dsp:spPr>
        <a:xfrm>
          <a:off x="3905876" y="1940806"/>
          <a:ext cx="3252592" cy="9920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b="1" kern="1200" dirty="0"/>
            <a:t>ÖĞR. GÖR. ÖMER YENİPAZARLI               MÜDÜR YARDIMCISI</a:t>
          </a:r>
        </a:p>
      </dsp:txBody>
      <dsp:txXfrm>
        <a:off x="3905876" y="1940806"/>
        <a:ext cx="3252592" cy="992040"/>
      </dsp:txXfrm>
    </dsp:sp>
    <dsp:sp modelId="{FFD26A42-B784-4CAC-8E15-A2BBDEA9E8A3}">
      <dsp:nvSpPr>
        <dsp:cNvPr id="0" name=""/>
        <dsp:cNvSpPr/>
      </dsp:nvSpPr>
      <dsp:spPr>
        <a:xfrm>
          <a:off x="7565042" y="542191"/>
          <a:ext cx="3252592" cy="9920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tr-TR" sz="2000" b="1" kern="1200" dirty="0"/>
            <a:t>BİLAL DURUSOY YÜKSEKOKUL SEKRETERİ</a:t>
          </a:r>
        </a:p>
      </dsp:txBody>
      <dsp:txXfrm>
        <a:off x="7565042" y="542191"/>
        <a:ext cx="3252592" cy="992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8C9683-DE52-43A2-AB4C-53AD8D1BD68D}">
      <dsp:nvSpPr>
        <dsp:cNvPr id="0" name=""/>
        <dsp:cNvSpPr/>
      </dsp:nvSpPr>
      <dsp:spPr>
        <a:xfrm>
          <a:off x="8347" y="1627"/>
          <a:ext cx="108037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tr-TR" sz="4400" b="1" kern="1200" dirty="0"/>
            <a:t>ÖĞR. GÖR. Leyla AKBULUT (YÜKSEKOKUL MÜDÜRÜ)</a:t>
          </a:r>
        </a:p>
      </dsp:txBody>
      <dsp:txXfrm>
        <a:off x="55112" y="48392"/>
        <a:ext cx="10710174" cy="1503154"/>
      </dsp:txXfrm>
    </dsp:sp>
    <dsp:sp modelId="{A603B397-C6BA-42B6-9C27-553DB40328CA}">
      <dsp:nvSpPr>
        <dsp:cNvPr id="0" name=""/>
        <dsp:cNvSpPr/>
      </dsp:nvSpPr>
      <dsp:spPr>
        <a:xfrm>
          <a:off x="8347"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b="1" kern="1200" dirty="0"/>
            <a:t>ÖĞR. GÖR. ÖMER YENİPAZARLI MÜDÜR YARDIMCISI</a:t>
          </a:r>
        </a:p>
      </dsp:txBody>
      <dsp:txXfrm>
        <a:off x="50515" y="1918893"/>
        <a:ext cx="1355390" cy="1512348"/>
      </dsp:txXfrm>
    </dsp:sp>
    <dsp:sp modelId="{3D4F2679-D838-4874-A250-5231D04F3BE9}">
      <dsp:nvSpPr>
        <dsp:cNvPr id="0" name=""/>
        <dsp:cNvSpPr/>
      </dsp:nvSpPr>
      <dsp:spPr>
        <a:xfrm>
          <a:off x="1569010"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b="1" kern="1200" dirty="0"/>
            <a:t>ÖĞR. GÖR. Av. Necati AKYÜZ MÜDÜR YARDIMCISI</a:t>
          </a:r>
        </a:p>
      </dsp:txBody>
      <dsp:txXfrm>
        <a:off x="1611178" y="1918893"/>
        <a:ext cx="1355390" cy="1512348"/>
      </dsp:txXfrm>
    </dsp:sp>
    <dsp:sp modelId="{70F18547-6E34-4F65-A625-615F626759FB}">
      <dsp:nvSpPr>
        <dsp:cNvPr id="0" name=""/>
        <dsp:cNvSpPr/>
      </dsp:nvSpPr>
      <dsp:spPr>
        <a:xfrm>
          <a:off x="3129673"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b="1" kern="1200" dirty="0"/>
            <a:t>DR. ÖĞR. ÜYESİ. Safiye AŞIKLI  </a:t>
          </a:r>
          <a:r>
            <a:rPr lang="tr-TR" sz="1200" b="1" i="0" kern="1200" dirty="0"/>
            <a:t>OTEL, LOKANTA VE İKRAM HİZMETLERİ BÖLÜM BAŞKANI</a:t>
          </a:r>
          <a:endParaRPr lang="tr-TR" sz="1200" b="1" kern="1200" dirty="0"/>
        </a:p>
      </dsp:txBody>
      <dsp:txXfrm>
        <a:off x="3171841" y="1918893"/>
        <a:ext cx="1355390" cy="1512348"/>
      </dsp:txXfrm>
    </dsp:sp>
    <dsp:sp modelId="{495D9608-BC69-4632-9C5D-6DA3850FD2E7}">
      <dsp:nvSpPr>
        <dsp:cNvPr id="0" name=""/>
        <dsp:cNvSpPr/>
      </dsp:nvSpPr>
      <dsp:spPr>
        <a:xfrm>
          <a:off x="4690336"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b="1" kern="1200" dirty="0"/>
            <a:t>DOÇ. DR. Mehmet KAHYAOĞLU </a:t>
          </a:r>
          <a:r>
            <a:rPr lang="tr-TR" sz="1200" b="1" i="0" kern="1200" dirty="0"/>
            <a:t>YÖNETİM VE ORGANİZASYON BÖLÜM BAŞKANI</a:t>
          </a:r>
          <a:endParaRPr lang="tr-TR" sz="1200" b="1" kern="1200" dirty="0"/>
        </a:p>
      </dsp:txBody>
      <dsp:txXfrm>
        <a:off x="4732504" y="1918893"/>
        <a:ext cx="1355390" cy="1512348"/>
      </dsp:txXfrm>
    </dsp:sp>
    <dsp:sp modelId="{CCABD49C-7E28-4582-9A63-E046FB3A845C}">
      <dsp:nvSpPr>
        <dsp:cNvPr id="0" name=""/>
        <dsp:cNvSpPr/>
      </dsp:nvSpPr>
      <dsp:spPr>
        <a:xfrm>
          <a:off x="6251000"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b="1" kern="1200" dirty="0"/>
            <a:t>DR. ÖĞR. ÜYESİ. Zafer DURAN BİTKİSEL VE HAYVANSAL ÜRETİM</a:t>
          </a:r>
          <a:r>
            <a:rPr lang="tr-TR" sz="1200" b="1" i="0" kern="1200" dirty="0"/>
            <a:t> BÖLÜM BAŞKANI</a:t>
          </a:r>
          <a:endParaRPr lang="tr-TR" sz="1200" b="1" kern="1200" dirty="0"/>
        </a:p>
      </dsp:txBody>
      <dsp:txXfrm>
        <a:off x="6293168" y="1918893"/>
        <a:ext cx="1355390" cy="1512348"/>
      </dsp:txXfrm>
    </dsp:sp>
    <dsp:sp modelId="{9003BF07-9E67-426A-94BC-385863FB8FF2}">
      <dsp:nvSpPr>
        <dsp:cNvPr id="0" name=""/>
        <dsp:cNvSpPr/>
      </dsp:nvSpPr>
      <dsp:spPr>
        <a:xfrm>
          <a:off x="7811663"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b="1" kern="1200" dirty="0"/>
            <a:t>DR. ÖĞR. ÜYESİ Begüm Buse SERTGÖZ ULAŞTIRMA HİZMETLERİ</a:t>
          </a:r>
          <a:r>
            <a:rPr lang="tr-TR" sz="1200" b="1" i="0" kern="1200" dirty="0"/>
            <a:t> BÖLÜM BAŞKAN</a:t>
          </a:r>
          <a:endParaRPr lang="tr-TR" sz="1200" b="1" kern="1200" dirty="0"/>
        </a:p>
      </dsp:txBody>
      <dsp:txXfrm>
        <a:off x="7853831" y="1918893"/>
        <a:ext cx="1355390" cy="1512348"/>
      </dsp:txXfrm>
    </dsp:sp>
    <dsp:sp modelId="{CDB4AACA-D0CE-44E2-9AC4-9C47482BE087}">
      <dsp:nvSpPr>
        <dsp:cNvPr id="0" name=""/>
        <dsp:cNvSpPr/>
      </dsp:nvSpPr>
      <dsp:spPr>
        <a:xfrm>
          <a:off x="9372326" y="1876725"/>
          <a:ext cx="1439726"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b="1" kern="1200" dirty="0"/>
            <a:t>BİLAL DURUSOY YÜKSEKOKUL SEKRETERİ</a:t>
          </a:r>
        </a:p>
      </dsp:txBody>
      <dsp:txXfrm>
        <a:off x="9414494" y="1918893"/>
        <a:ext cx="1355390" cy="15123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8C9683-DE52-43A2-AB4C-53AD8D1BD68D}">
      <dsp:nvSpPr>
        <dsp:cNvPr id="0" name=""/>
        <dsp:cNvSpPr/>
      </dsp:nvSpPr>
      <dsp:spPr>
        <a:xfrm>
          <a:off x="52" y="1627"/>
          <a:ext cx="1082029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tr-TR" sz="4200" b="1" kern="1200" dirty="0"/>
            <a:t>Öğr. Gör. </a:t>
          </a:r>
          <a:r>
            <a:rPr lang="tr-TR" sz="4200" b="1" kern="1200"/>
            <a:t>Leyla AKBULUT </a:t>
          </a:r>
          <a:r>
            <a:rPr lang="tr-TR" sz="4200" b="1" kern="1200" dirty="0"/>
            <a:t>(Yüksekokul Müdürü)</a:t>
          </a:r>
        </a:p>
      </dsp:txBody>
      <dsp:txXfrm>
        <a:off x="46817" y="48392"/>
        <a:ext cx="10726764" cy="1503154"/>
      </dsp:txXfrm>
    </dsp:sp>
    <dsp:sp modelId="{A603B397-C6BA-42B6-9C27-553DB40328CA}">
      <dsp:nvSpPr>
        <dsp:cNvPr id="0" name=""/>
        <dsp:cNvSpPr/>
      </dsp:nvSpPr>
      <dsp:spPr>
        <a:xfrm>
          <a:off x="52" y="1876725"/>
          <a:ext cx="16854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kern="1200" dirty="0"/>
            <a:t>Öğr. Gör. Ömer YENİPAZARLI MÜDÜR YARDIMCISI</a:t>
          </a:r>
        </a:p>
      </dsp:txBody>
      <dsp:txXfrm>
        <a:off x="46817" y="1923490"/>
        <a:ext cx="1591874" cy="1503154"/>
      </dsp:txXfrm>
    </dsp:sp>
    <dsp:sp modelId="{3D4F2679-D838-4874-A250-5231D04F3BE9}">
      <dsp:nvSpPr>
        <dsp:cNvPr id="0" name=""/>
        <dsp:cNvSpPr/>
      </dsp:nvSpPr>
      <dsp:spPr>
        <a:xfrm>
          <a:off x="1827030" y="1876725"/>
          <a:ext cx="16854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kern="1200" dirty="0" err="1"/>
            <a:t>Öğr</a:t>
          </a:r>
          <a:r>
            <a:rPr lang="tr-TR" sz="1800" b="1" kern="1200" dirty="0"/>
            <a:t>. Gör.  Av. Necati AKYÜZ MÜDÜR YARDIMCISI</a:t>
          </a:r>
        </a:p>
      </dsp:txBody>
      <dsp:txXfrm>
        <a:off x="1873795" y="1923490"/>
        <a:ext cx="1591874" cy="1503154"/>
      </dsp:txXfrm>
    </dsp:sp>
    <dsp:sp modelId="{495D9608-BC69-4632-9C5D-6DA3850FD2E7}">
      <dsp:nvSpPr>
        <dsp:cNvPr id="0" name=""/>
        <dsp:cNvSpPr/>
      </dsp:nvSpPr>
      <dsp:spPr>
        <a:xfrm>
          <a:off x="3654008" y="1876725"/>
          <a:ext cx="16854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kern="1200" dirty="0"/>
            <a:t>Dr. </a:t>
          </a:r>
          <a:r>
            <a:rPr lang="tr-TR" sz="1800" b="1" kern="1200" dirty="0" err="1"/>
            <a:t>Öğr.Üyesi</a:t>
          </a:r>
          <a:r>
            <a:rPr lang="tr-TR" sz="1800" b="1" kern="1200" dirty="0"/>
            <a:t> Safiye AŞIKLI (Üye)</a:t>
          </a:r>
        </a:p>
      </dsp:txBody>
      <dsp:txXfrm>
        <a:off x="3700773" y="1923490"/>
        <a:ext cx="1591874" cy="1503154"/>
      </dsp:txXfrm>
    </dsp:sp>
    <dsp:sp modelId="{0B54B228-6BEC-4822-9BB1-3F91CFE5EBA9}">
      <dsp:nvSpPr>
        <dsp:cNvPr id="0" name=""/>
        <dsp:cNvSpPr/>
      </dsp:nvSpPr>
      <dsp:spPr>
        <a:xfrm>
          <a:off x="5480986" y="1876725"/>
          <a:ext cx="16854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kern="1200" dirty="0"/>
            <a:t>Dr. </a:t>
          </a:r>
          <a:r>
            <a:rPr lang="tr-TR" sz="1800" b="1" kern="1200" dirty="0" err="1"/>
            <a:t>Öğr.Üyesi</a:t>
          </a:r>
          <a:r>
            <a:rPr lang="tr-TR" sz="1800" b="1" kern="1200" dirty="0"/>
            <a:t> Fikret IŞIK (Üye)</a:t>
          </a:r>
        </a:p>
      </dsp:txBody>
      <dsp:txXfrm>
        <a:off x="5527751" y="1923490"/>
        <a:ext cx="1591874" cy="1503154"/>
      </dsp:txXfrm>
    </dsp:sp>
    <dsp:sp modelId="{C42F36D1-3F6A-443B-8668-AED9D1053098}">
      <dsp:nvSpPr>
        <dsp:cNvPr id="0" name=""/>
        <dsp:cNvSpPr/>
      </dsp:nvSpPr>
      <dsp:spPr>
        <a:xfrm>
          <a:off x="7307965" y="1876725"/>
          <a:ext cx="16854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kern="1200" dirty="0"/>
            <a:t>Dr. </a:t>
          </a:r>
          <a:r>
            <a:rPr lang="tr-TR" sz="1800" b="1" kern="1200" dirty="0" err="1"/>
            <a:t>Öğr</a:t>
          </a:r>
          <a:r>
            <a:rPr lang="tr-TR" sz="1800" b="1" kern="1200" dirty="0"/>
            <a:t>. Üyesi Zafer DURAN  (Üye)</a:t>
          </a:r>
        </a:p>
      </dsp:txBody>
      <dsp:txXfrm>
        <a:off x="7354730" y="1923490"/>
        <a:ext cx="1591874" cy="1503154"/>
      </dsp:txXfrm>
    </dsp:sp>
    <dsp:sp modelId="{CDB4AACA-D0CE-44E2-9AC4-9C47482BE087}">
      <dsp:nvSpPr>
        <dsp:cNvPr id="0" name=""/>
        <dsp:cNvSpPr/>
      </dsp:nvSpPr>
      <dsp:spPr>
        <a:xfrm>
          <a:off x="9134943" y="1876725"/>
          <a:ext cx="1685404" cy="1596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tr-TR" sz="1800" b="1" kern="1200" dirty="0"/>
            <a:t>Bilal DURUSOY (Raportör)</a:t>
          </a:r>
        </a:p>
      </dsp:txBody>
      <dsp:txXfrm>
        <a:off x="9181708" y="1923490"/>
        <a:ext cx="1591874" cy="15031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F669C-627F-4239-A97F-E8C95D279900}">
      <dsp:nvSpPr>
        <dsp:cNvPr id="0" name=""/>
        <dsp:cNvSpPr/>
      </dsp:nvSpPr>
      <dsp:spPr>
        <a:xfrm>
          <a:off x="741971" y="882742"/>
          <a:ext cx="1199812" cy="1199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B63FAA-862D-4C54-ADE5-CFE1D98DBB8F}">
      <dsp:nvSpPr>
        <dsp:cNvPr id="0" name=""/>
        <dsp:cNvSpPr/>
      </dsp:nvSpPr>
      <dsp:spPr>
        <a:xfrm>
          <a:off x="8753" y="2421382"/>
          <a:ext cx="266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tr-TR" sz="1100" kern="1200" dirty="0">
              <a:hlinkClick xmlns:r="http://schemas.openxmlformats.org/officeDocument/2006/relationships" r:id="rId2"/>
            </a:rPr>
            <a:t>Üniversitemize ait stratejik planlara</a:t>
          </a:r>
          <a:endParaRPr lang="en-US" sz="1100" kern="1200" dirty="0"/>
        </a:p>
      </dsp:txBody>
      <dsp:txXfrm>
        <a:off x="8753" y="2421382"/>
        <a:ext cx="2666250" cy="720000"/>
      </dsp:txXfrm>
    </dsp:sp>
    <dsp:sp modelId="{1901A794-24FC-4557-A84B-80CA4F94C68D}">
      <dsp:nvSpPr>
        <dsp:cNvPr id="0" name=""/>
        <dsp:cNvSpPr/>
      </dsp:nvSpPr>
      <dsp:spPr>
        <a:xfrm>
          <a:off x="3874815" y="882742"/>
          <a:ext cx="1199812" cy="1199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8A80E2-6C3B-4C67-9C5B-9F620445B122}">
      <dsp:nvSpPr>
        <dsp:cNvPr id="0" name=""/>
        <dsp:cNvSpPr/>
      </dsp:nvSpPr>
      <dsp:spPr>
        <a:xfrm>
          <a:off x="3141596" y="2421382"/>
          <a:ext cx="266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tr-TR" sz="1100" u="sng" kern="1200" dirty="0">
              <a:hlinkClick xmlns:r="http://schemas.openxmlformats.org/officeDocument/2006/relationships" r:id="rId2"/>
            </a:rPr>
            <a:t>https://sgdb.alanya.edu.tr/raporlar/stratejik-plan/2025-2029-stratejik-plani</a:t>
          </a:r>
          <a:r>
            <a:rPr lang="tr-TR" sz="1100" kern="1200" dirty="0">
              <a:hlinkClick xmlns:r="http://schemas.openxmlformats.org/officeDocument/2006/relationships" r:id="rId2"/>
            </a:rPr>
            <a:t>/</a:t>
          </a:r>
          <a:r>
            <a:rPr lang="tr-TR" sz="1100" kern="1200" dirty="0"/>
            <a:t> bağlantı adresinden ulaşılabilmektedir.</a:t>
          </a:r>
          <a:endParaRPr lang="en-US" sz="1100" kern="1200" dirty="0"/>
        </a:p>
      </dsp:txBody>
      <dsp:txXfrm>
        <a:off x="3141596" y="2421382"/>
        <a:ext cx="2666250" cy="720000"/>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588628" y="0"/>
            <a:ext cx="4275402" cy="337958"/>
          </a:xfrm>
          <a:prstGeom prst="rect">
            <a:avLst/>
          </a:prstGeom>
        </p:spPr>
        <p:txBody>
          <a:bodyPr vert="horz" lIns="91440" tIns="45720" rIns="91440" bIns="45720" rtlCol="0"/>
          <a:lstStyle>
            <a:lvl1pPr algn="r">
              <a:defRPr sz="1200"/>
            </a:lvl1pPr>
          </a:lstStyle>
          <a:p>
            <a:fld id="{7CEEFFBD-CCA9-4344-8073-642F7A5F3707}" type="datetimeFigureOut">
              <a:rPr lang="tr-TR" smtClean="0"/>
              <a:t>8.09.2026</a:t>
            </a:fld>
            <a:endParaRPr lang="tr-TR"/>
          </a:p>
        </p:txBody>
      </p:sp>
      <p:sp>
        <p:nvSpPr>
          <p:cNvPr id="4" name="Altbilgi Yer Tutucusu 3"/>
          <p:cNvSpPr>
            <a:spLocks noGrp="1"/>
          </p:cNvSpPr>
          <p:nvPr>
            <p:ph type="ftr" sz="quarter" idx="2"/>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588628" y="6397806"/>
            <a:ext cx="4275402" cy="337957"/>
          </a:xfrm>
          <a:prstGeom prst="rect">
            <a:avLst/>
          </a:prstGeom>
        </p:spPr>
        <p:txBody>
          <a:bodyPr vert="horz" lIns="91440" tIns="45720" rIns="91440" bIns="45720" rtlCol="0" anchor="b"/>
          <a:lstStyle>
            <a:lvl1pPr algn="r">
              <a:defRPr sz="1200"/>
            </a:lvl1pPr>
          </a:lstStyle>
          <a:p>
            <a:fld id="{6FA81262-D0CA-468A-8B5D-55AC27C999AA}" type="slidenum">
              <a:rPr lang="tr-TR" smtClean="0"/>
              <a:t>‹#›</a:t>
            </a:fld>
            <a:endParaRPr lang="tr-TR"/>
          </a:p>
        </p:txBody>
      </p:sp>
    </p:spTree>
    <p:extLst>
      <p:ext uri="{BB962C8B-B14F-4D97-AF65-F5344CB8AC3E}">
        <p14:creationId xmlns:p14="http://schemas.microsoft.com/office/powerpoint/2010/main" val="17325988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588628" y="0"/>
            <a:ext cx="4275402" cy="337958"/>
          </a:xfrm>
          <a:prstGeom prst="rect">
            <a:avLst/>
          </a:prstGeom>
        </p:spPr>
        <p:txBody>
          <a:bodyPr vert="horz" lIns="91440" tIns="45720" rIns="91440" bIns="45720" rtlCol="0"/>
          <a:lstStyle>
            <a:lvl1pPr algn="r">
              <a:defRPr sz="1200"/>
            </a:lvl1pPr>
          </a:lstStyle>
          <a:p>
            <a:fld id="{E20ED9C9-2698-4758-98C7-592B44962890}" type="datetimeFigureOut">
              <a:rPr lang="tr-TR" smtClean="0"/>
              <a:t>8.09.2026</a:t>
            </a:fld>
            <a:endParaRPr lang="tr-TR"/>
          </a:p>
        </p:txBody>
      </p:sp>
      <p:sp>
        <p:nvSpPr>
          <p:cNvPr id="4" name="Slayt Görüntüsü Yer Tutucusu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86632" y="3241586"/>
            <a:ext cx="7893050" cy="2652207"/>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588628" y="6397806"/>
            <a:ext cx="4275402" cy="337957"/>
          </a:xfrm>
          <a:prstGeom prst="rect">
            <a:avLst/>
          </a:prstGeom>
        </p:spPr>
        <p:txBody>
          <a:bodyPr vert="horz" lIns="91440" tIns="45720" rIns="91440" bIns="45720" rtlCol="0" anchor="b"/>
          <a:lstStyle>
            <a:lvl1pPr algn="r">
              <a:defRPr sz="1200"/>
            </a:lvl1pPr>
          </a:lstStyle>
          <a:p>
            <a:fld id="{B111B67E-9989-4556-A9D5-2FDB13DC093C}" type="slidenum">
              <a:rPr lang="tr-TR" smtClean="0"/>
              <a:t>‹#›</a:t>
            </a:fld>
            <a:endParaRPr lang="tr-TR"/>
          </a:p>
        </p:txBody>
      </p:sp>
    </p:spTree>
    <p:extLst>
      <p:ext uri="{BB962C8B-B14F-4D97-AF65-F5344CB8AC3E}">
        <p14:creationId xmlns:p14="http://schemas.microsoft.com/office/powerpoint/2010/main" val="2750164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1</a:t>
            </a:fld>
            <a:endParaRPr lang="tr-TR"/>
          </a:p>
        </p:txBody>
      </p:sp>
    </p:spTree>
    <p:extLst>
      <p:ext uri="{BB962C8B-B14F-4D97-AF65-F5344CB8AC3E}">
        <p14:creationId xmlns:p14="http://schemas.microsoft.com/office/powerpoint/2010/main" val="62101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20</a:t>
            </a:fld>
            <a:endParaRPr lang="tr-TR"/>
          </a:p>
        </p:txBody>
      </p:sp>
    </p:spTree>
    <p:extLst>
      <p:ext uri="{BB962C8B-B14F-4D97-AF65-F5344CB8AC3E}">
        <p14:creationId xmlns:p14="http://schemas.microsoft.com/office/powerpoint/2010/main" val="2876292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23</a:t>
            </a:fld>
            <a:endParaRPr lang="tr-TR"/>
          </a:p>
        </p:txBody>
      </p:sp>
    </p:spTree>
    <p:extLst>
      <p:ext uri="{BB962C8B-B14F-4D97-AF65-F5344CB8AC3E}">
        <p14:creationId xmlns:p14="http://schemas.microsoft.com/office/powerpoint/2010/main" val="3603850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25</a:t>
            </a:fld>
            <a:endParaRPr lang="tr-TR"/>
          </a:p>
        </p:txBody>
      </p:sp>
    </p:spTree>
    <p:extLst>
      <p:ext uri="{BB962C8B-B14F-4D97-AF65-F5344CB8AC3E}">
        <p14:creationId xmlns:p14="http://schemas.microsoft.com/office/powerpoint/2010/main" val="2209042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26</a:t>
            </a:fld>
            <a:endParaRPr lang="tr-TR"/>
          </a:p>
        </p:txBody>
      </p:sp>
    </p:spTree>
    <p:extLst>
      <p:ext uri="{BB962C8B-B14F-4D97-AF65-F5344CB8AC3E}">
        <p14:creationId xmlns:p14="http://schemas.microsoft.com/office/powerpoint/2010/main" val="33368553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a:t>Asıl başlık stili için tıklatın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C98E333C-0E0A-4803-8230-B40CD90D0A26}" type="datetime1">
              <a:rPr lang="tr-TR" smtClean="0"/>
              <a:t>8.09.2026</a:t>
            </a:fld>
            <a:endParaRPr lang="tr-TR"/>
          </a:p>
        </p:txBody>
      </p:sp>
      <p:sp>
        <p:nvSpPr>
          <p:cNvPr id="5" name="Footer Placeholder 4"/>
          <p:cNvSpPr>
            <a:spLocks noGrp="1"/>
          </p:cNvSpPr>
          <p:nvPr>
            <p:ph type="ftr" sz="quarter" idx="11"/>
          </p:nvPr>
        </p:nvSpPr>
        <p:spPr>
          <a:xfrm>
            <a:off x="1371600" y="4323845"/>
            <a:ext cx="6400800" cy="365125"/>
          </a:xfrm>
        </p:spPr>
        <p:txBody>
          <a:bodyPr/>
          <a:lstStyle/>
          <a:p>
            <a:endParaRPr lang="tr-TR"/>
          </a:p>
        </p:txBody>
      </p:sp>
      <p:sp>
        <p:nvSpPr>
          <p:cNvPr id="6" name="Slide Number Placeholder 5"/>
          <p:cNvSpPr>
            <a:spLocks noGrp="1"/>
          </p:cNvSpPr>
          <p:nvPr>
            <p:ph type="sldNum" sz="quarter" idx="12"/>
          </p:nvPr>
        </p:nvSpPr>
        <p:spPr>
          <a:xfrm>
            <a:off x="8077200" y="1430866"/>
            <a:ext cx="2743200"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400434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1A8CC8C-9AFA-4121-B325-3F2A28710985}" type="datetime1">
              <a:rPr lang="tr-TR" smtClean="0"/>
              <a:t>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9290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a:t>Asıl başlık stili için tıklatın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2D35E67-FD86-40F2-806D-437C1D1959CC}" type="datetime1">
              <a:rPr lang="tr-TR" smtClean="0"/>
              <a:t>8.09.2026</a:t>
            </a:fld>
            <a:endParaRPr lang="tr-TR"/>
          </a:p>
        </p:txBody>
      </p:sp>
      <p:sp>
        <p:nvSpPr>
          <p:cNvPr id="5" name="Footer Placeholder 4"/>
          <p:cNvSpPr>
            <a:spLocks noGrp="1"/>
          </p:cNvSpPr>
          <p:nvPr>
            <p:ph type="ftr" sz="quarter" idx="11"/>
          </p:nvPr>
        </p:nvSpPr>
        <p:spPr>
          <a:xfrm>
            <a:off x="685800" y="381001"/>
            <a:ext cx="6991492" cy="36406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96325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127BAF2-6253-416D-8420-FD775B084F2D}" type="datetime1">
              <a:rPr lang="tr-TR" smtClean="0"/>
              <a:t>8.09.2026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376565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a:t>Asıl başlık stili için tıklatın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5800" y="3132666"/>
            <a:ext cx="5311775"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72200" y="3132666"/>
            <a:ext cx="5334000"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69BCDCE-4778-4DC9-A0E9-9EBBAB377FAA}" type="datetime1">
              <a:rPr lang="tr-TR" smtClean="0"/>
              <a:t>8.09.2026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70458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B4511048-326D-4314-A963-5ADC466A5D81}" type="datetime1">
              <a:rPr lang="tr-TR" smtClean="0"/>
              <a:t>8.09.2026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77215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3CD3F0-9FA3-49B3-991E-11BF67EC13DE}" type="datetime1">
              <a:rPr lang="tr-TR" smtClean="0"/>
              <a:t>8.09.2026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07983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a:t>Asıl başlık stili için tıklatın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9C29C719-6846-4ADA-AEBE-5A3F1C2F71BC}" type="datetime1">
              <a:rPr lang="tr-TR" smtClean="0"/>
              <a:t>8.09.2026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578947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1CF82122-8B02-4308-8BAB-1751DBDF6E06}" type="datetime1">
              <a:rPr lang="tr-TR" smtClean="0"/>
              <a:t>8.09.2026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2631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BF0EDF71-B6E0-4273-84A7-4D3B9EC77D0E}" type="datetime1">
              <a:rPr lang="tr-TR" smtClean="0"/>
              <a:t>8.09.2026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626054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0CBA3D7-DDD6-4BB1-9D64-D52E97D6A028}" type="datetime1">
              <a:rPr lang="tr-TR" smtClean="0"/>
              <a:t>8.09.2026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226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a:t>Asıl başlık stili için tıklatın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3EDD30A-DFA5-4FF5-897E-64E82230FFB6}" type="datetime1">
              <a:rPr lang="tr-TR" smtClean="0"/>
              <a:t>8.09.2026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4058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7FDD535-A0D1-4EF2-8898-A104AD84F624}" type="datetime1">
              <a:rPr lang="tr-TR" smtClean="0"/>
              <a:t>8.09.2026</a:t>
            </a:fld>
            <a:endParaRPr lang="tr-TR"/>
          </a:p>
        </p:txBody>
      </p:sp>
      <p:sp>
        <p:nvSpPr>
          <p:cNvPr id="6" name="Footer Placeholder 5"/>
          <p:cNvSpPr>
            <a:spLocks noGrp="1"/>
          </p:cNvSpPr>
          <p:nvPr>
            <p:ph type="ftr" sz="quarter" idx="11"/>
          </p:nvPr>
        </p:nvSpPr>
        <p:spPr>
          <a:xfrm>
            <a:off x="685800" y="378883"/>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620946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a:t>Asıl başlık stili için tıklatın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18A91A9C-B695-4083-A6F5-8B9EF5879B84}" type="datetime1">
              <a:rPr lang="tr-TR" smtClean="0"/>
              <a:t>8.09.2026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55802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a:t>Asıl başlık stili için tıklatın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F2530E50-2441-4E32-A71F-24A31F2FA7FD}" type="datetime1">
              <a:rPr lang="tr-TR" smtClean="0"/>
              <a:t>8.09.2026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869276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BB10E2E-E656-40A8-96D1-7521BA806DF4}" type="datetime1">
              <a:rPr lang="tr-TR" smtClean="0"/>
              <a:t>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4143292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ED97CEA5-9437-4251-A781-FBB2722D1FBF}" type="datetime1">
              <a:rPr lang="tr-TR" smtClean="0"/>
              <a:t>8.09.2026</a:t>
            </a:fld>
            <a:endParaRPr lang="tr-TR"/>
          </a:p>
        </p:txBody>
      </p:sp>
      <p:sp>
        <p:nvSpPr>
          <p:cNvPr id="5" name="Footer Placeholder 4"/>
          <p:cNvSpPr>
            <a:spLocks noGrp="1"/>
          </p:cNvSpPr>
          <p:nvPr>
            <p:ph type="ftr" sz="quarter" idx="11"/>
          </p:nvPr>
        </p:nvSpPr>
        <p:spPr>
          <a:xfrm>
            <a:off x="685800" y="381000"/>
            <a:ext cx="6991492" cy="36512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280219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F4DBC28-A9D8-4A72-ABEC-7B4C40620B52}" type="datetime1">
              <a:rPr lang="tr-TR" smtClean="0"/>
              <a:t>8.09.2026</a:t>
            </a:fld>
            <a:endParaRPr lang="tr-T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3711045985"/>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 id="2147484189" r:id="rId12"/>
    <p:sldLayoutId id="2147484190" r:id="rId13"/>
    <p:sldLayoutId id="2147484191" r:id="rId14"/>
    <p:sldLayoutId id="2147484192" r:id="rId15"/>
    <p:sldLayoutId id="2147484193" r:id="rId16"/>
    <p:sldLayoutId id="2147484194" r:id="rId17"/>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bilgiislem.alanya.edu.tr/ogrenci-oryantasyonu/eduroam-ucretsiz-kablosuz-internet-a-nasil-baglanirim/"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kddb.alanya.edu.tr/" TargetMode="External"/><Relationship Id="rId2" Type="http://schemas.openxmlformats.org/officeDocument/2006/relationships/hyperlink" Target="https://bilgiislem.alanya.edu.tr/" TargetMode="External"/><Relationship Id="rId1" Type="http://schemas.openxmlformats.org/officeDocument/2006/relationships/slideLayout" Target="../slideLayouts/slideLayout2.xml"/><Relationship Id="rId5" Type="http://schemas.openxmlformats.org/officeDocument/2006/relationships/hyperlink" Target="https://sksdb.alanya.edu.tr/" TargetMode="External"/><Relationship Id="rId4" Type="http://schemas.openxmlformats.org/officeDocument/2006/relationships/hyperlink" Target="https://oidb.alanya.edu.tr/"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hyperlink" Target="https://kyb.alanya.edu.tr/iso-kys/formlar/formlarin-tamami/"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9.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hyperlink" Target="https://www.yokak.gov.tr/tescil-suresi-devam-eden-akreditasyon-kuruluslari/"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FD580F5-E7BF-4C1D-BEFD-4A4601EBA8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7" name="Picture 16">
            <a:extLst>
              <a:ext uri="{FF2B5EF4-FFF2-40B4-BE49-F238E27FC236}">
                <a16:creationId xmlns:a16="http://schemas.microsoft.com/office/drawing/2014/main" id="{F0F06750-78FE-4472-8DA5-14CF3336F8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Başlık 1">
            <a:extLst>
              <a:ext uri="{FF2B5EF4-FFF2-40B4-BE49-F238E27FC236}">
                <a16:creationId xmlns:a16="http://schemas.microsoft.com/office/drawing/2014/main" id="{82BA411E-BFEC-CC66-B004-EBE7379DED90}"/>
              </a:ext>
            </a:extLst>
          </p:cNvPr>
          <p:cNvSpPr>
            <a:spLocks noGrp="1"/>
          </p:cNvSpPr>
          <p:nvPr>
            <p:ph type="title"/>
          </p:nvPr>
        </p:nvSpPr>
        <p:spPr>
          <a:xfrm>
            <a:off x="4687410" y="1803405"/>
            <a:ext cx="6132990" cy="1825096"/>
          </a:xfrm>
        </p:spPr>
        <p:txBody>
          <a:bodyPr vert="horz" lIns="91440" tIns="45720" rIns="91440" bIns="45720" rtlCol="0" anchor="b">
            <a:normAutofit/>
          </a:bodyPr>
          <a:lstStyle/>
          <a:p>
            <a:pPr algn="l"/>
            <a:r>
              <a:rPr lang="en-US" sz="3300" b="1" dirty="0"/>
              <a:t>AKADEMİK PERSONEL ORYANTASYON PROGRAM</a:t>
            </a:r>
            <a:r>
              <a:rPr lang="tr-TR" sz="3300" b="1" dirty="0"/>
              <a:t>I</a:t>
            </a:r>
            <a:r>
              <a:rPr lang="en-US" sz="3300" b="1" dirty="0"/>
              <a:t>NA HOŞGELDİNİZ</a:t>
            </a:r>
          </a:p>
        </p:txBody>
      </p:sp>
      <p:pic>
        <p:nvPicPr>
          <p:cNvPr id="5" name="Resim 4">
            <a:extLst>
              <a:ext uri="{FF2B5EF4-FFF2-40B4-BE49-F238E27FC236}">
                <a16:creationId xmlns:a16="http://schemas.microsoft.com/office/drawing/2014/main" id="{6F7C097E-48AF-7CB3-09C0-57617EE04DA9}"/>
              </a:ext>
            </a:extLst>
          </p:cNvPr>
          <p:cNvPicPr>
            <a:picLocks noChangeAspect="1"/>
          </p:cNvPicPr>
          <p:nvPr/>
        </p:nvPicPr>
        <p:blipFill>
          <a:blip r:embed="rId5"/>
          <a:srcRect t="250" r="-7" b="-7"/>
          <a:stretch>
            <a:fillRect/>
          </a:stretch>
        </p:blipFill>
        <p:spPr>
          <a:xfrm>
            <a:off x="1441659" y="1543049"/>
            <a:ext cx="2662321" cy="2662321"/>
          </a:xfrm>
          <a:prstGeom prst="rect">
            <a:avLst/>
          </a:prstGeom>
        </p:spPr>
      </p:pic>
      <p:sp>
        <p:nvSpPr>
          <p:cNvPr id="4" name="Slayt Numarası Yer Tutucusu 3">
            <a:extLst>
              <a:ext uri="{FF2B5EF4-FFF2-40B4-BE49-F238E27FC236}">
                <a16:creationId xmlns:a16="http://schemas.microsoft.com/office/drawing/2014/main" id="{860BB700-2FE7-DC11-442B-139DAD7C29F8}"/>
              </a:ext>
            </a:extLst>
          </p:cNvPr>
          <p:cNvSpPr>
            <a:spLocks noGrp="1"/>
          </p:cNvSpPr>
          <p:nvPr>
            <p:ph type="sldNum" sz="quarter" idx="12"/>
          </p:nvPr>
        </p:nvSpPr>
        <p:spPr>
          <a:xfrm>
            <a:off x="8077200" y="1430866"/>
            <a:ext cx="2743200" cy="365125"/>
          </a:xfrm>
        </p:spPr>
        <p:txBody>
          <a:bodyPr vert="horz" lIns="91440" tIns="45720" rIns="91440" bIns="45720" rtlCol="0" anchor="ctr">
            <a:normAutofit/>
          </a:bodyPr>
          <a:lstStyle/>
          <a:p>
            <a:pPr defTabSz="457200">
              <a:spcAft>
                <a:spcPts val="600"/>
              </a:spcAft>
            </a:pPr>
            <a:fld id="{F302176B-0E47-46AC-8F43-DAB4B8A37D06}" type="slidenum">
              <a:rPr lang="en-US" smtClean="0"/>
              <a:pPr defTabSz="457200">
                <a:spcAft>
                  <a:spcPts val="600"/>
                </a:spcAft>
              </a:pPr>
              <a:t>1</a:t>
            </a:fld>
            <a:endParaRPr lang="en-US"/>
          </a:p>
        </p:txBody>
      </p:sp>
    </p:spTree>
    <p:extLst>
      <p:ext uri="{BB962C8B-B14F-4D97-AF65-F5344CB8AC3E}">
        <p14:creationId xmlns:p14="http://schemas.microsoft.com/office/powerpoint/2010/main" val="149358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AB3D44-C0A5-9669-794D-73FA01E0CD5B}"/>
              </a:ext>
            </a:extLst>
          </p:cNvPr>
          <p:cNvSpPr>
            <a:spLocks noGrp="1"/>
          </p:cNvSpPr>
          <p:nvPr>
            <p:ph type="title"/>
          </p:nvPr>
        </p:nvSpPr>
        <p:spPr>
          <a:xfrm>
            <a:off x="685800" y="764373"/>
            <a:ext cx="10820400" cy="1293028"/>
          </a:xfrm>
        </p:spPr>
        <p:txBody>
          <a:bodyPr/>
          <a:lstStyle/>
          <a:p>
            <a:r>
              <a:rPr lang="tr-TR" b="1" dirty="0"/>
              <a:t>GAZİPAŞA MRB MYO KISA TANITIMI</a:t>
            </a:r>
          </a:p>
        </p:txBody>
      </p:sp>
      <p:sp>
        <p:nvSpPr>
          <p:cNvPr id="3" name="İçerik Yer Tutucusu 2">
            <a:extLst>
              <a:ext uri="{FF2B5EF4-FFF2-40B4-BE49-F238E27FC236}">
                <a16:creationId xmlns:a16="http://schemas.microsoft.com/office/drawing/2014/main" id="{1737CACC-2DF0-0808-DB40-34C7B15547DA}"/>
              </a:ext>
            </a:extLst>
          </p:cNvPr>
          <p:cNvSpPr>
            <a:spLocks noGrp="1"/>
          </p:cNvSpPr>
          <p:nvPr>
            <p:ph idx="1"/>
          </p:nvPr>
        </p:nvSpPr>
        <p:spPr>
          <a:xfrm>
            <a:off x="685800" y="1935332"/>
            <a:ext cx="10820400" cy="4518734"/>
          </a:xfrm>
        </p:spPr>
        <p:txBody>
          <a:bodyPr>
            <a:normAutofit fontScale="85000" lnSpcReduction="20000"/>
          </a:bodyPr>
          <a:lstStyle/>
          <a:p>
            <a:pPr marL="0" lvl="0" indent="0">
              <a:buNone/>
            </a:pPr>
            <a:r>
              <a:rPr lang="en-US" sz="2400" dirty="0" err="1">
                <a:latin typeface="Times New Roman" panose="02020603050405020304" pitchFamily="18" charset="0"/>
                <a:ea typeface="Calibri" panose="020F0502020204030204" pitchFamily="34" charset="0"/>
                <a:cs typeface="Times New Roman" panose="02020603050405020304" pitchFamily="18" charset="0"/>
              </a:rPr>
              <a:t>İlçemizde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Yüksekokulunun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kuruluşu</a:t>
            </a:r>
            <a:r>
              <a:rPr lang="en-US" sz="2400" dirty="0">
                <a:latin typeface="Times New Roman" panose="02020603050405020304" pitchFamily="18" charset="0"/>
                <a:ea typeface="Calibri" panose="020F0502020204030204" pitchFamily="34" charset="0"/>
                <a:cs typeface="Times New Roman" panose="02020603050405020304" pitchFamily="18" charset="0"/>
              </a:rPr>
              <a:t>, 2547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sayılı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Kanunun</a:t>
            </a:r>
            <a:r>
              <a:rPr lang="en-US" sz="2400" dirty="0">
                <a:latin typeface="Times New Roman" panose="02020603050405020304" pitchFamily="18" charset="0"/>
                <a:ea typeface="Calibri" panose="020F0502020204030204" pitchFamily="34" charset="0"/>
                <a:cs typeface="Times New Roman" panose="02020603050405020304" pitchFamily="18" charset="0"/>
              </a:rPr>
              <a:t> 2880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sayılı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Kanunla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değişik</a:t>
            </a:r>
            <a:r>
              <a:rPr lang="en-US" sz="2400" dirty="0">
                <a:latin typeface="Times New Roman" panose="02020603050405020304" pitchFamily="18" charset="0"/>
                <a:ea typeface="Calibri" panose="020F0502020204030204" pitchFamily="34" charset="0"/>
                <a:cs typeface="Times New Roman" panose="02020603050405020304" pitchFamily="18" charset="0"/>
              </a:rPr>
              <a:t> 7/d-2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maddesi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uyarınca</a:t>
            </a:r>
            <a:r>
              <a:rPr lang="en-US" sz="2400" dirty="0">
                <a:latin typeface="Times New Roman" panose="02020603050405020304" pitchFamily="18" charset="0"/>
                <a:ea typeface="Calibri" panose="020F0502020204030204" pitchFamily="34" charset="0"/>
                <a:cs typeface="Times New Roman" panose="02020603050405020304" pitchFamily="18" charset="0"/>
              </a:rPr>
              <a:t>, 10/09/2009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tarihli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Yükseköğretim</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Kurulu</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Genel</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Kurulunda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görüşülerek</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karara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bağlanmıştır</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0" lvl="0" indent="0">
              <a:buNone/>
            </a:pPr>
            <a:r>
              <a:rPr lang="en-US" sz="2400" dirty="0" err="1">
                <a:latin typeface="Times New Roman" panose="02020603050405020304" pitchFamily="18" charset="0"/>
                <a:ea typeface="Calibri" panose="020F0502020204030204" pitchFamily="34" charset="0"/>
                <a:cs typeface="Times New Roman" panose="02020603050405020304" pitchFamily="18" charset="0"/>
              </a:rPr>
              <a:t>Gazipaşa</a:t>
            </a:r>
            <a:r>
              <a:rPr lang="en-US" sz="2400" dirty="0">
                <a:latin typeface="Times New Roman" panose="02020603050405020304" pitchFamily="18" charset="0"/>
                <a:ea typeface="Calibri" panose="020F0502020204030204" pitchFamily="34" charset="0"/>
                <a:cs typeface="Times New Roman" panose="02020603050405020304" pitchFamily="18" charset="0"/>
              </a:rPr>
              <a:t> Mustafa </a:t>
            </a:r>
            <a:r>
              <a:rPr lang="en-US" sz="2400" dirty="0" err="1">
                <a:latin typeface="Times New Roman" panose="02020603050405020304" pitchFamily="18" charset="0"/>
                <a:ea typeface="Calibri" panose="020F0502020204030204" pitchFamily="34" charset="0"/>
                <a:cs typeface="Times New Roman" panose="02020603050405020304" pitchFamily="18" charset="0"/>
              </a:rPr>
              <a:t>Rahmi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Büyükballı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Meslek</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Yüksekokulu</a:t>
            </a:r>
            <a:r>
              <a:rPr lang="en-US" sz="2400" dirty="0">
                <a:latin typeface="Times New Roman" panose="02020603050405020304" pitchFamily="18" charset="0"/>
                <a:ea typeface="Calibri" panose="020F0502020204030204" pitchFamily="34" charset="0"/>
                <a:cs typeface="Times New Roman" panose="02020603050405020304" pitchFamily="18" charset="0"/>
              </a:rPr>
              <a:t> 2010-2011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Eğitim</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r>
              <a:rPr lang="tr-TR" sz="2400" dirty="0">
                <a:latin typeface="Times New Roman" panose="02020603050405020304" pitchFamily="18" charset="0"/>
                <a:ea typeface="Calibri" panose="020F0502020204030204" pitchFamily="34" charset="0"/>
                <a:cs typeface="Times New Roman" panose="02020603050405020304" pitchFamily="18" charset="0"/>
              </a:rPr>
              <a:t>Ö</a:t>
            </a:r>
            <a:r>
              <a:rPr lang="en-US" sz="2400" dirty="0" err="1">
                <a:latin typeface="Times New Roman" panose="02020603050405020304" pitchFamily="18" charset="0"/>
                <a:ea typeface="Calibri" panose="020F0502020204030204" pitchFamily="34" charset="0"/>
                <a:cs typeface="Times New Roman" panose="02020603050405020304" pitchFamily="18" charset="0"/>
              </a:rPr>
              <a:t>ğretim</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yılında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Turizm</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ve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Otel</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İşletmeciliği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Programına</a:t>
            </a:r>
            <a:r>
              <a:rPr lang="en-US" sz="2400" dirty="0">
                <a:latin typeface="Times New Roman" panose="02020603050405020304" pitchFamily="18" charset="0"/>
                <a:ea typeface="Calibri" panose="020F0502020204030204" pitchFamily="34" charset="0"/>
                <a:cs typeface="Times New Roman" panose="02020603050405020304" pitchFamily="18" charset="0"/>
              </a:rPr>
              <a:t> 42 </a:t>
            </a:r>
            <a:r>
              <a:rPr lang="en-US" sz="2400" dirty="0" err="1">
                <a:latin typeface="Times New Roman" panose="02020603050405020304" pitchFamily="18" charset="0"/>
                <a:ea typeface="Calibri" panose="020F0502020204030204" pitchFamily="34" charset="0"/>
                <a:cs typeface="Times New Roman" panose="02020603050405020304" pitchFamily="18" charset="0"/>
              </a:rPr>
              <a:t>öğrenci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alarak</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faaliyete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geçmiştir</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0" lvl="0" indent="0">
              <a:spcAft>
                <a:spcPts val="1000"/>
              </a:spcAft>
              <a:buNone/>
            </a:pPr>
            <a:r>
              <a:rPr lang="en-US" sz="2400" dirty="0" err="1">
                <a:latin typeface="Times New Roman" panose="02020603050405020304" pitchFamily="18" charset="0"/>
                <a:ea typeface="Calibri" panose="020F0502020204030204" pitchFamily="34" charset="0"/>
                <a:cs typeface="Times New Roman" panose="02020603050405020304" pitchFamily="18" charset="0"/>
              </a:rPr>
              <a:t>Yüksekokulumuz</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Türkiye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Büyük</a:t>
            </a:r>
            <a:r>
              <a:rPr lang="en-US" sz="2400" dirty="0">
                <a:latin typeface="Times New Roman" panose="02020603050405020304" pitchFamily="18" charset="0"/>
                <a:ea typeface="Calibri" panose="020F0502020204030204" pitchFamily="34" charset="0"/>
                <a:cs typeface="Times New Roman" panose="02020603050405020304" pitchFamily="18" charset="0"/>
              </a:rPr>
              <a:t> Millet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Meclisi</a:t>
            </a:r>
            <a:r>
              <a:rPr lang="tr-TR"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latin typeface="Times New Roman" panose="02020603050405020304" pitchFamily="18" charset="0"/>
                <a:ea typeface="Calibri" panose="020F0502020204030204" pitchFamily="34" charset="0"/>
                <a:cs typeface="Times New Roman" panose="02020603050405020304" pitchFamily="18" charset="0"/>
              </a:rPr>
              <a:t>nde</a:t>
            </a:r>
            <a:r>
              <a:rPr lang="en-US" sz="2400" dirty="0">
                <a:latin typeface="Times New Roman" panose="02020603050405020304" pitchFamily="18" charset="0"/>
                <a:ea typeface="Calibri" panose="020F0502020204030204" pitchFamily="34" charset="0"/>
                <a:cs typeface="Times New Roman" panose="02020603050405020304" pitchFamily="18" charset="0"/>
              </a:rPr>
              <a:t> 31 Mart 2015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tarihinde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kabul</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edilen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ve</a:t>
            </a:r>
            <a:r>
              <a:rPr lang="en-US" sz="2400" dirty="0">
                <a:latin typeface="Times New Roman" panose="02020603050405020304" pitchFamily="18" charset="0"/>
                <a:ea typeface="Calibri" panose="020F0502020204030204" pitchFamily="34" charset="0"/>
                <a:cs typeface="Times New Roman" panose="02020603050405020304" pitchFamily="18" charset="0"/>
              </a:rPr>
              <a:t> 23 Nisan 2015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tarihli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Resmi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Gazetede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yayınlanan</a:t>
            </a:r>
            <a:r>
              <a:rPr lang="en-US" sz="2400" dirty="0">
                <a:latin typeface="Times New Roman" panose="02020603050405020304" pitchFamily="18" charset="0"/>
                <a:ea typeface="Calibri" panose="020F0502020204030204" pitchFamily="34" charset="0"/>
                <a:cs typeface="Times New Roman" panose="02020603050405020304" pitchFamily="18" charset="0"/>
              </a:rPr>
              <a:t> 6640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sayılı</a:t>
            </a:r>
            <a:r>
              <a:rPr lang="en-US" sz="2400" dirty="0">
                <a:latin typeface="Times New Roman" panose="02020603050405020304" pitchFamily="18" charset="0"/>
                <a:ea typeface="Calibri" panose="020F0502020204030204" pitchFamily="34" charset="0"/>
                <a:cs typeface="Times New Roman" panose="02020603050405020304" pitchFamily="18" charset="0"/>
              </a:rPr>
              <a:t> “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Yükseköğretim</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Kuru</a:t>
            </a:r>
            <a:r>
              <a:rPr lang="tr-TR" sz="2400" dirty="0">
                <a:latin typeface="Times New Roman" panose="02020603050405020304" pitchFamily="18" charset="0"/>
                <a:ea typeface="Calibri" panose="020F0502020204030204" pitchFamily="34" charset="0"/>
                <a:cs typeface="Times New Roman" panose="02020603050405020304" pitchFamily="18" charset="0"/>
              </a:rPr>
              <a:t>m</a:t>
            </a:r>
            <a:r>
              <a:rPr lang="en-US" sz="2400" dirty="0" err="1">
                <a:latin typeface="Times New Roman" panose="02020603050405020304" pitchFamily="18" charset="0"/>
                <a:ea typeface="Calibri" panose="020F0502020204030204" pitchFamily="34" charset="0"/>
                <a:cs typeface="Times New Roman" panose="02020603050405020304" pitchFamily="18" charset="0"/>
              </a:rPr>
              <a:t>ları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Teşkilatı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Kanunu</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ile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Bazı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ve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Hükmünde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Kararnamelerde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Değişiklik</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Yapılmasına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Dair</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uyarınca</a:t>
            </a:r>
            <a:r>
              <a:rPr lang="en-US" sz="2400" dirty="0">
                <a:latin typeface="Times New Roman" panose="02020603050405020304" pitchFamily="18" charset="0"/>
                <a:ea typeface="Calibri" panose="020F0502020204030204" pitchFamily="34" charset="0"/>
                <a:cs typeface="Times New Roman" panose="02020603050405020304" pitchFamily="18" charset="0"/>
              </a:rPr>
              <a:t>, 2809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sayılı</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kanuna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eklenen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tr-TR"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latin typeface="Times New Roman" panose="02020603050405020304" pitchFamily="18" charset="0"/>
                <a:ea typeface="Calibri" panose="020F0502020204030204" pitchFamily="34" charset="0"/>
                <a:cs typeface="Times New Roman" panose="02020603050405020304" pitchFamily="18" charset="0"/>
              </a:rPr>
              <a:t>Ek</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Madde</a:t>
            </a:r>
            <a:r>
              <a:rPr lang="en-US" sz="2400" dirty="0">
                <a:latin typeface="Times New Roman" panose="02020603050405020304" pitchFamily="18" charset="0"/>
                <a:ea typeface="Calibri" panose="020F0502020204030204" pitchFamily="34" charset="0"/>
                <a:cs typeface="Times New Roman" panose="02020603050405020304" pitchFamily="18" charset="0"/>
              </a:rPr>
              <a:t> 161</a:t>
            </a:r>
            <a:r>
              <a:rPr lang="tr-TR"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gereğince</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kurulan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Alanya</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Alaaddin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Keykubat</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Üniversitesi</a:t>
            </a:r>
            <a:r>
              <a:rPr lang="tr-TR"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dirty="0">
                <a:latin typeface="Times New Roman" panose="02020603050405020304" pitchFamily="18" charset="0"/>
                <a:ea typeface="Calibri" panose="020F0502020204030204" pitchFamily="34" charset="0"/>
                <a:cs typeface="Times New Roman" panose="02020603050405020304" pitchFamily="18" charset="0"/>
              </a:rPr>
              <a:t>ne </a:t>
            </a:r>
            <a:r>
              <a:rPr lang="tr-TR" sz="2400" dirty="0">
                <a:latin typeface="Times New Roman" panose="02020603050405020304" pitchFamily="18" charset="0"/>
                <a:ea typeface="Calibri" panose="020F0502020204030204" pitchFamily="34" charset="0"/>
                <a:cs typeface="Times New Roman" panose="02020603050405020304" pitchFamily="18" charset="0"/>
              </a:rPr>
              <a:t>b</a:t>
            </a:r>
            <a:r>
              <a:rPr lang="en-US" sz="2400" dirty="0" err="1">
                <a:latin typeface="Times New Roman" panose="02020603050405020304" pitchFamily="18" charset="0"/>
                <a:ea typeface="Calibri" panose="020F0502020204030204" pitchFamily="34" charset="0"/>
                <a:cs typeface="Times New Roman" panose="02020603050405020304" pitchFamily="18" charset="0"/>
              </a:rPr>
              <a:t>ağlanmıştır</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spcAft>
                <a:spcPts val="1000"/>
              </a:spcAft>
              <a:buNone/>
            </a:pPr>
            <a:endParaRPr lang="tr-TR" sz="2400" dirty="0">
              <a:latin typeface="Times New Roman" panose="02020603050405020304" pitchFamily="18" charset="0"/>
              <a:cs typeface="Times New Roman" panose="02020603050405020304" pitchFamily="18" charset="0"/>
            </a:endParaRPr>
          </a:p>
          <a:p>
            <a:pPr marL="0" indent="0">
              <a:spcAft>
                <a:spcPts val="1000"/>
              </a:spcAft>
              <a:buNone/>
            </a:pPr>
            <a:r>
              <a:rPr lang="en-US" sz="2400" dirty="0">
                <a:latin typeface="Times New Roman" panose="02020603050405020304" pitchFamily="18" charset="0"/>
                <a:cs typeface="Times New Roman" panose="02020603050405020304" pitchFamily="18" charset="0"/>
              </a:rPr>
              <a:t>Halen </a:t>
            </a:r>
            <a:r>
              <a:rPr lang="en-US" sz="2400" dirty="0" err="1">
                <a:latin typeface="Times New Roman" panose="02020603050405020304" pitchFamily="18" charset="0"/>
                <a:cs typeface="Times New Roman" panose="02020603050405020304" pitchFamily="18" charset="0"/>
              </a:rPr>
              <a:t>Yüksekokulumuz</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bünyesinde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aktif</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eğitim-öğretimin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yapıldığı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yukarda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belirtilen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programlarda</a:t>
            </a:r>
            <a:r>
              <a:rPr lang="en-US" sz="2400" dirty="0">
                <a:latin typeface="Times New Roman" panose="02020603050405020304" pitchFamily="18" charset="0"/>
                <a:cs typeface="Times New Roman" panose="02020603050405020304" pitchFamily="18" charset="0"/>
              </a:rPr>
              <a:t> 670 </a:t>
            </a:r>
            <a:r>
              <a:rPr lang="en-US" sz="2400" dirty="0" err="1">
                <a:latin typeface="Times New Roman" panose="02020603050405020304" pitchFamily="18" charset="0"/>
                <a:cs typeface="Times New Roman" panose="02020603050405020304" pitchFamily="18" charset="0"/>
              </a:rPr>
              <a:t>öğrenci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eğitim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görmektedir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Ayrıca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öğrencilerin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barınması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için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ilçemizde</a:t>
            </a:r>
            <a:r>
              <a:rPr lang="en-US" sz="2400" dirty="0">
                <a:latin typeface="Times New Roman" panose="02020603050405020304" pitchFamily="18" charset="0"/>
                <a:cs typeface="Times New Roman" panose="02020603050405020304" pitchFamily="18" charset="0"/>
              </a:rPr>
              <a:t> 535 </a:t>
            </a:r>
            <a:r>
              <a:rPr lang="en-US" sz="2400" dirty="0" err="1">
                <a:latin typeface="Times New Roman" panose="02020603050405020304" pitchFamily="18" charset="0"/>
                <a:cs typeface="Times New Roman" panose="02020603050405020304" pitchFamily="18" charset="0"/>
              </a:rPr>
              <a:t>kişilik</a:t>
            </a:r>
            <a:r>
              <a:rPr lang="en-US" sz="2400" dirty="0">
                <a:latin typeface="Times New Roman" panose="02020603050405020304" pitchFamily="18" charset="0"/>
                <a:cs typeface="Times New Roman" panose="02020603050405020304" pitchFamily="18" charset="0"/>
              </a:rPr>
              <a:t> KYK </a:t>
            </a:r>
            <a:r>
              <a:rPr lang="en-US" sz="2400" dirty="0" err="1">
                <a:latin typeface="Times New Roman" panose="02020603050405020304" pitchFamily="18" charset="0"/>
                <a:cs typeface="Times New Roman" panose="02020603050405020304" pitchFamily="18" charset="0"/>
              </a:rPr>
              <a:t>yurdu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mevcuttur</a:t>
            </a:r>
            <a:r>
              <a:rPr lang="en-US" sz="2400" dirty="0">
                <a:latin typeface="Times New Roman" panose="02020603050405020304" pitchFamily="18" charset="0"/>
                <a:cs typeface="Times New Roman" panose="02020603050405020304" pitchFamily="18" charset="0"/>
              </a:rPr>
              <a:t>.</a:t>
            </a:r>
            <a:endParaRPr lang="tr-TR" dirty="0"/>
          </a:p>
        </p:txBody>
      </p:sp>
      <p:sp>
        <p:nvSpPr>
          <p:cNvPr id="4" name="Slayt Numarası Yer Tutucusu 3">
            <a:extLst>
              <a:ext uri="{FF2B5EF4-FFF2-40B4-BE49-F238E27FC236}">
                <a16:creationId xmlns:a16="http://schemas.microsoft.com/office/drawing/2014/main" id="{A624D583-3C7F-2FD3-180B-23C5616E5DD3}"/>
              </a:ext>
            </a:extLst>
          </p:cNvPr>
          <p:cNvSpPr>
            <a:spLocks noGrp="1"/>
          </p:cNvSpPr>
          <p:nvPr>
            <p:ph type="sldNum" sz="quarter" idx="12"/>
          </p:nvPr>
        </p:nvSpPr>
        <p:spPr/>
        <p:txBody>
          <a:bodyPr/>
          <a:lstStyle/>
          <a:p>
            <a:fld id="{F302176B-0E47-46AC-8F43-DAB4B8A37D06}" type="slidenum">
              <a:rPr lang="tr-TR" smtClean="0"/>
              <a:pPr/>
              <a:t>2</a:t>
            </a:fld>
            <a:endParaRPr lang="tr-TR"/>
          </a:p>
        </p:txBody>
      </p:sp>
    </p:spTree>
    <p:extLst>
      <p:ext uri="{BB962C8B-B14F-4D97-AF65-F5344CB8AC3E}">
        <p14:creationId xmlns:p14="http://schemas.microsoft.com/office/powerpoint/2010/main" val="280772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9E604B9-6A7D-4A37-E1B4-6142FE46750E}"/>
              </a:ext>
            </a:extLst>
          </p:cNvPr>
          <p:cNvSpPr>
            <a:spLocks noGrp="1"/>
          </p:cNvSpPr>
          <p:nvPr>
            <p:ph type="title"/>
          </p:nvPr>
        </p:nvSpPr>
        <p:spPr>
          <a:xfrm>
            <a:off x="2186153" y="764373"/>
            <a:ext cx="9320048" cy="1293028"/>
          </a:xfrm>
        </p:spPr>
        <p:txBody>
          <a:bodyPr>
            <a:normAutofit/>
          </a:bodyPr>
          <a:lstStyle/>
          <a:p>
            <a:pPr algn="ctr"/>
            <a:r>
              <a:rPr lang="tr-TR" b="1" dirty="0">
                <a:solidFill>
                  <a:schemeClr val="bg1"/>
                </a:solidFill>
              </a:rPr>
              <a:t>ALKÜ yönetimi</a:t>
            </a:r>
          </a:p>
        </p:txBody>
      </p:sp>
      <p:sp>
        <p:nvSpPr>
          <p:cNvPr id="4" name="Slayt Numarası Yer Tutucusu 3">
            <a:extLst>
              <a:ext uri="{FF2B5EF4-FFF2-40B4-BE49-F238E27FC236}">
                <a16:creationId xmlns:a16="http://schemas.microsoft.com/office/drawing/2014/main" id="{31B0811E-3FA2-9A7F-85C8-D7DF61217329}"/>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3</a:t>
            </a:fld>
            <a:endParaRPr lang="tr-TR">
              <a:solidFill>
                <a:schemeClr val="bg1"/>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2517948136"/>
              </p:ext>
            </p:extLst>
          </p:nvPr>
        </p:nvGraphicFramePr>
        <p:xfrm>
          <a:off x="685800" y="2743200"/>
          <a:ext cx="10820400" cy="3475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7034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9E604B9-6A7D-4A37-E1B4-6142FE46750E}"/>
              </a:ext>
            </a:extLst>
          </p:cNvPr>
          <p:cNvSpPr>
            <a:spLocks noGrp="1"/>
          </p:cNvSpPr>
          <p:nvPr>
            <p:ph type="title"/>
          </p:nvPr>
        </p:nvSpPr>
        <p:spPr>
          <a:xfrm>
            <a:off x="2186153" y="764373"/>
            <a:ext cx="9320048" cy="1293028"/>
          </a:xfrm>
        </p:spPr>
        <p:txBody>
          <a:bodyPr>
            <a:normAutofit/>
          </a:bodyPr>
          <a:lstStyle/>
          <a:p>
            <a:r>
              <a:rPr lang="tr-TR" b="1" dirty="0">
                <a:solidFill>
                  <a:schemeClr val="bg1"/>
                </a:solidFill>
              </a:rPr>
              <a:t>Gazipaşa </a:t>
            </a:r>
            <a:r>
              <a:rPr lang="tr-TR" b="1" dirty="0" err="1">
                <a:solidFill>
                  <a:schemeClr val="bg1"/>
                </a:solidFill>
              </a:rPr>
              <a:t>mrb</a:t>
            </a:r>
            <a:r>
              <a:rPr lang="tr-TR" b="1" dirty="0">
                <a:solidFill>
                  <a:schemeClr val="bg1"/>
                </a:solidFill>
              </a:rPr>
              <a:t> </a:t>
            </a:r>
            <a:r>
              <a:rPr lang="tr-TR" b="1" dirty="0" err="1">
                <a:solidFill>
                  <a:schemeClr val="bg1"/>
                </a:solidFill>
              </a:rPr>
              <a:t>myo</a:t>
            </a:r>
            <a:r>
              <a:rPr lang="tr-TR" b="1" dirty="0">
                <a:solidFill>
                  <a:schemeClr val="bg1"/>
                </a:solidFill>
              </a:rPr>
              <a:t> yönetimi</a:t>
            </a:r>
          </a:p>
        </p:txBody>
      </p:sp>
      <p:sp>
        <p:nvSpPr>
          <p:cNvPr id="4" name="Slayt Numarası Yer Tutucusu 3">
            <a:extLst>
              <a:ext uri="{FF2B5EF4-FFF2-40B4-BE49-F238E27FC236}">
                <a16:creationId xmlns:a16="http://schemas.microsoft.com/office/drawing/2014/main" id="{31B0811E-3FA2-9A7F-85C8-D7DF61217329}"/>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4</a:t>
            </a:fld>
            <a:endParaRPr lang="tr-TR">
              <a:solidFill>
                <a:schemeClr val="bg1"/>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1515789143"/>
              </p:ext>
            </p:extLst>
          </p:nvPr>
        </p:nvGraphicFramePr>
        <p:xfrm>
          <a:off x="685800" y="2743200"/>
          <a:ext cx="10820400" cy="3475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6325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9E604B9-6A7D-4A37-E1B4-6142FE46750E}"/>
              </a:ext>
            </a:extLst>
          </p:cNvPr>
          <p:cNvSpPr>
            <a:spLocks noGrp="1"/>
          </p:cNvSpPr>
          <p:nvPr>
            <p:ph type="title"/>
          </p:nvPr>
        </p:nvSpPr>
        <p:spPr>
          <a:xfrm>
            <a:off x="2186153" y="764373"/>
            <a:ext cx="9320048" cy="1293028"/>
          </a:xfrm>
        </p:spPr>
        <p:txBody>
          <a:bodyPr>
            <a:normAutofit/>
          </a:bodyPr>
          <a:lstStyle/>
          <a:p>
            <a:r>
              <a:rPr lang="tr-TR" b="1" dirty="0">
                <a:solidFill>
                  <a:schemeClr val="bg1"/>
                </a:solidFill>
              </a:rPr>
              <a:t>Gazipaşa </a:t>
            </a:r>
            <a:r>
              <a:rPr lang="tr-TR" b="1" dirty="0" err="1">
                <a:solidFill>
                  <a:schemeClr val="bg1"/>
                </a:solidFill>
              </a:rPr>
              <a:t>mrb</a:t>
            </a:r>
            <a:r>
              <a:rPr lang="tr-TR" b="1" dirty="0">
                <a:solidFill>
                  <a:schemeClr val="bg1"/>
                </a:solidFill>
              </a:rPr>
              <a:t> </a:t>
            </a:r>
            <a:r>
              <a:rPr lang="tr-TR" b="1" dirty="0" err="1">
                <a:solidFill>
                  <a:schemeClr val="bg1"/>
                </a:solidFill>
              </a:rPr>
              <a:t>myo</a:t>
            </a:r>
            <a:r>
              <a:rPr lang="tr-TR" b="1" dirty="0">
                <a:solidFill>
                  <a:schemeClr val="bg1"/>
                </a:solidFill>
              </a:rPr>
              <a:t> kurulu</a:t>
            </a:r>
          </a:p>
        </p:txBody>
      </p:sp>
      <p:sp>
        <p:nvSpPr>
          <p:cNvPr id="4" name="Slayt Numarası Yer Tutucusu 3">
            <a:extLst>
              <a:ext uri="{FF2B5EF4-FFF2-40B4-BE49-F238E27FC236}">
                <a16:creationId xmlns:a16="http://schemas.microsoft.com/office/drawing/2014/main" id="{31B0811E-3FA2-9A7F-85C8-D7DF61217329}"/>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5</a:t>
            </a:fld>
            <a:endParaRPr lang="tr-TR">
              <a:solidFill>
                <a:schemeClr val="bg1"/>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2796150894"/>
              </p:ext>
            </p:extLst>
          </p:nvPr>
        </p:nvGraphicFramePr>
        <p:xfrm>
          <a:off x="685800" y="2743200"/>
          <a:ext cx="10820400" cy="3475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8696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9E604B9-6A7D-4A37-E1B4-6142FE46750E}"/>
              </a:ext>
            </a:extLst>
          </p:cNvPr>
          <p:cNvSpPr>
            <a:spLocks noGrp="1"/>
          </p:cNvSpPr>
          <p:nvPr>
            <p:ph type="title"/>
          </p:nvPr>
        </p:nvSpPr>
        <p:spPr>
          <a:xfrm>
            <a:off x="2186153" y="764373"/>
            <a:ext cx="9320048" cy="1293028"/>
          </a:xfrm>
        </p:spPr>
        <p:txBody>
          <a:bodyPr>
            <a:normAutofit/>
          </a:bodyPr>
          <a:lstStyle/>
          <a:p>
            <a:r>
              <a:rPr lang="tr-TR" b="1" dirty="0">
                <a:solidFill>
                  <a:schemeClr val="bg1"/>
                </a:solidFill>
              </a:rPr>
              <a:t>Gazipaşa </a:t>
            </a:r>
            <a:r>
              <a:rPr lang="tr-TR" b="1" dirty="0" err="1">
                <a:solidFill>
                  <a:schemeClr val="bg1"/>
                </a:solidFill>
              </a:rPr>
              <a:t>mrb</a:t>
            </a:r>
            <a:r>
              <a:rPr lang="tr-TR" b="1" dirty="0">
                <a:solidFill>
                  <a:schemeClr val="bg1"/>
                </a:solidFill>
              </a:rPr>
              <a:t> </a:t>
            </a:r>
            <a:r>
              <a:rPr lang="tr-TR" b="1" dirty="0" err="1">
                <a:solidFill>
                  <a:schemeClr val="bg1"/>
                </a:solidFill>
              </a:rPr>
              <a:t>myo</a:t>
            </a:r>
            <a:r>
              <a:rPr lang="tr-TR" b="1" dirty="0">
                <a:solidFill>
                  <a:schemeClr val="bg1"/>
                </a:solidFill>
              </a:rPr>
              <a:t> yönetim kurulu</a:t>
            </a:r>
          </a:p>
        </p:txBody>
      </p:sp>
      <p:sp>
        <p:nvSpPr>
          <p:cNvPr id="4" name="Slayt Numarası Yer Tutucusu 3">
            <a:extLst>
              <a:ext uri="{FF2B5EF4-FFF2-40B4-BE49-F238E27FC236}">
                <a16:creationId xmlns:a16="http://schemas.microsoft.com/office/drawing/2014/main" id="{31B0811E-3FA2-9A7F-85C8-D7DF61217329}"/>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6</a:t>
            </a:fld>
            <a:endParaRPr lang="tr-TR">
              <a:solidFill>
                <a:schemeClr val="bg1"/>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1389538605"/>
              </p:ext>
            </p:extLst>
          </p:nvPr>
        </p:nvGraphicFramePr>
        <p:xfrm>
          <a:off x="685800" y="2743200"/>
          <a:ext cx="10820400" cy="3475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7318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492DBFF5-71C8-26C6-43E4-789B51048D3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7</a:t>
            </a:fld>
            <a:endParaRPr lang="tr-TR"/>
          </a:p>
        </p:txBody>
      </p:sp>
      <p:sp>
        <p:nvSpPr>
          <p:cNvPr id="3" name="İçerik Yer Tutucusu 2">
            <a:extLst>
              <a:ext uri="{FF2B5EF4-FFF2-40B4-BE49-F238E27FC236}">
                <a16:creationId xmlns:a16="http://schemas.microsoft.com/office/drawing/2014/main" id="{036C28F3-5EE4-5C1E-A963-70AED1A26FBC}"/>
              </a:ext>
            </a:extLst>
          </p:cNvPr>
          <p:cNvSpPr>
            <a:spLocks noGrp="1"/>
          </p:cNvSpPr>
          <p:nvPr>
            <p:ph idx="1"/>
          </p:nvPr>
        </p:nvSpPr>
        <p:spPr>
          <a:xfrm>
            <a:off x="363983" y="1784412"/>
            <a:ext cx="7297445" cy="5073588"/>
          </a:xfrm>
        </p:spPr>
        <p:txBody>
          <a:bodyPr>
            <a:normAutofit fontScale="77500" lnSpcReduction="20000"/>
          </a:bodyPr>
          <a:lstStyle/>
          <a:p>
            <a:pPr marL="0" indent="0" algn="just">
              <a:buNone/>
            </a:pPr>
            <a:r>
              <a:rPr lang="tr-TR" b="1" dirty="0"/>
              <a:t>Gazipaşa MRB Meslek Yüksekokulu'na Yeni Başlayan Akademik Personel İçin Beklenen Davranışlar, Çalışma Kültürü ve Standartlar</a:t>
            </a:r>
            <a:endParaRPr lang="tr-TR" dirty="0"/>
          </a:p>
          <a:p>
            <a:pPr algn="just"/>
            <a:r>
              <a:rPr lang="tr-TR" dirty="0"/>
              <a:t>Gazipaşa Mustafa Rahmi </a:t>
            </a:r>
            <a:r>
              <a:rPr lang="tr-TR" dirty="0" err="1"/>
              <a:t>Büyükballı</a:t>
            </a:r>
            <a:r>
              <a:rPr lang="tr-TR" dirty="0"/>
              <a:t> Meslek Yüksekokulu, Alanya </a:t>
            </a:r>
            <a:r>
              <a:rPr lang="tr-TR" dirty="0" err="1"/>
              <a:t>Alaaddin</a:t>
            </a:r>
            <a:r>
              <a:rPr lang="tr-TR" dirty="0"/>
              <a:t> Keykubat Üniversitesi’nin bir birimi olarak, kaliteli mesleki eğitim, bölgesel kalkınmaya katkı ve etik değerlere dayalı bir akademik ortam sunmayı amaçlamaktadır. Bu vizyon doğrultusunda, yüksekokulumuza yeni katılan akademik personelden belirli davranış biçimlerine, çalışma kültürüne ve akademik standartlara uyum göstermesi beklenmektedir.</a:t>
            </a:r>
          </a:p>
          <a:p>
            <a:pPr marL="0" indent="0" algn="just">
              <a:buNone/>
            </a:pPr>
            <a:r>
              <a:rPr lang="tr-TR" b="1" dirty="0"/>
              <a:t>1. Akademik Etik ve Sorumluluk Bilinci</a:t>
            </a:r>
          </a:p>
          <a:p>
            <a:pPr algn="just"/>
            <a:r>
              <a:rPr lang="tr-TR" dirty="0"/>
              <a:t>Akademik faaliyetlerde bilimsel dürüstlük ve tarafsızlık esastır.</a:t>
            </a:r>
          </a:p>
          <a:p>
            <a:pPr algn="just"/>
            <a:r>
              <a:rPr lang="tr-TR" dirty="0"/>
              <a:t>Araştırmalarda ve yayınlarda etik kurallar gözetilmeli, özgünlük ve kaynak gösterme konularında hassas davranılmalıdır.</a:t>
            </a:r>
          </a:p>
          <a:p>
            <a:pPr algn="just"/>
            <a:r>
              <a:rPr lang="tr-TR" dirty="0"/>
              <a:t>Öğrencilere adil ve şeffaf bir değerlendirme süreci sunulmalıdır.</a:t>
            </a:r>
          </a:p>
          <a:p>
            <a:pPr marL="0" indent="0" algn="just">
              <a:buNone/>
            </a:pPr>
            <a:r>
              <a:rPr lang="tr-TR" b="1" dirty="0"/>
              <a:t>2. Ders Disiplini ve Eğitimde Kalite</a:t>
            </a:r>
          </a:p>
          <a:p>
            <a:pPr algn="just"/>
            <a:r>
              <a:rPr lang="tr-TR" dirty="0"/>
              <a:t>Derslere zamanında, hazırlıklı ve motive şekilde girilmesi; öğretim programına uygun, güncel içerikler sunulması beklenmektedir.</a:t>
            </a:r>
          </a:p>
          <a:p>
            <a:pPr algn="just"/>
            <a:r>
              <a:rPr lang="tr-TR" dirty="0"/>
              <a:t>Öğrenci merkezli öğretim yöntemleri benimsenmeli, mesleki yeterliliği artırıcı uygulamalara öncelik verilmelidir.</a:t>
            </a:r>
          </a:p>
          <a:p>
            <a:pPr algn="just"/>
            <a:r>
              <a:rPr lang="tr-TR" dirty="0"/>
              <a:t>Ders dışı akademik danışmanlık süreçlerine etkin katılım önemlidir.</a:t>
            </a:r>
          </a:p>
        </p:txBody>
      </p:sp>
      <p:pic>
        <p:nvPicPr>
          <p:cNvPr id="8" name="Graphic 7" descr="Grup">
            <a:extLst>
              <a:ext uri="{FF2B5EF4-FFF2-40B4-BE49-F238E27FC236}">
                <a16:creationId xmlns:a16="http://schemas.microsoft.com/office/drawing/2014/main" id="{5D73B0CB-6B07-8AD1-FD03-44617DDA03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376143" y="2228094"/>
            <a:ext cx="3644962" cy="3644962"/>
          </a:xfrm>
          <a:prstGeom prst="rect">
            <a:avLst/>
          </a:prstGeom>
        </p:spPr>
      </p:pic>
      <p:sp>
        <p:nvSpPr>
          <p:cNvPr id="6" name="Başlık 1">
            <a:extLst>
              <a:ext uri="{FF2B5EF4-FFF2-40B4-BE49-F238E27FC236}">
                <a16:creationId xmlns:a16="http://schemas.microsoft.com/office/drawing/2014/main" id="{9C4CDBEA-1107-1456-78C3-194EAA3F8CA3}"/>
              </a:ext>
            </a:extLst>
          </p:cNvPr>
          <p:cNvSpPr txBox="1">
            <a:spLocks/>
          </p:cNvSpPr>
          <p:nvPr/>
        </p:nvSpPr>
        <p:spPr>
          <a:xfrm>
            <a:off x="2079026" y="1017879"/>
            <a:ext cx="9053571" cy="876301"/>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just"/>
            <a:r>
              <a:rPr lang="tr-TR" b="1" dirty="0"/>
              <a:t>ÇALIŞMA KÜLTÜRÜ VE BEKLENTİLER</a:t>
            </a:r>
          </a:p>
        </p:txBody>
      </p:sp>
    </p:spTree>
    <p:extLst>
      <p:ext uri="{BB962C8B-B14F-4D97-AF65-F5344CB8AC3E}">
        <p14:creationId xmlns:p14="http://schemas.microsoft.com/office/powerpoint/2010/main" val="4165329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4CDBEA-1107-1456-78C3-194EAA3F8CA3}"/>
              </a:ext>
            </a:extLst>
          </p:cNvPr>
          <p:cNvSpPr>
            <a:spLocks noGrp="1"/>
          </p:cNvSpPr>
          <p:nvPr>
            <p:ph type="title"/>
          </p:nvPr>
        </p:nvSpPr>
        <p:spPr>
          <a:xfrm>
            <a:off x="2079026" y="1017879"/>
            <a:ext cx="9053571" cy="876301"/>
          </a:xfrm>
        </p:spPr>
        <p:txBody>
          <a:bodyPr>
            <a:normAutofit/>
          </a:bodyPr>
          <a:lstStyle/>
          <a:p>
            <a:pPr algn="just"/>
            <a:r>
              <a:rPr lang="tr-TR" b="1" dirty="0"/>
              <a:t>ÇALIŞMA KÜLTÜRÜ VE BEKLENTİLER</a:t>
            </a:r>
          </a:p>
        </p:txBody>
      </p:sp>
      <p:sp>
        <p:nvSpPr>
          <p:cNvPr id="4" name="Slayt Numarası Yer Tutucusu 3">
            <a:extLst>
              <a:ext uri="{FF2B5EF4-FFF2-40B4-BE49-F238E27FC236}">
                <a16:creationId xmlns:a16="http://schemas.microsoft.com/office/drawing/2014/main" id="{492DBFF5-71C8-26C6-43E4-789B51048D3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8</a:t>
            </a:fld>
            <a:endParaRPr lang="tr-TR"/>
          </a:p>
        </p:txBody>
      </p:sp>
      <p:sp>
        <p:nvSpPr>
          <p:cNvPr id="3" name="İçerik Yer Tutucusu 2">
            <a:extLst>
              <a:ext uri="{FF2B5EF4-FFF2-40B4-BE49-F238E27FC236}">
                <a16:creationId xmlns:a16="http://schemas.microsoft.com/office/drawing/2014/main" id="{036C28F3-5EE4-5C1E-A963-70AED1A26FBC}"/>
              </a:ext>
            </a:extLst>
          </p:cNvPr>
          <p:cNvSpPr>
            <a:spLocks noGrp="1"/>
          </p:cNvSpPr>
          <p:nvPr>
            <p:ph idx="1"/>
          </p:nvPr>
        </p:nvSpPr>
        <p:spPr>
          <a:xfrm>
            <a:off x="213063" y="2006353"/>
            <a:ext cx="7750207" cy="4545367"/>
          </a:xfrm>
        </p:spPr>
        <p:txBody>
          <a:bodyPr>
            <a:normAutofit fontScale="92500" lnSpcReduction="10000"/>
          </a:bodyPr>
          <a:lstStyle/>
          <a:p>
            <a:pPr marL="0" indent="0" algn="just">
              <a:buNone/>
            </a:pPr>
            <a:r>
              <a:rPr lang="tr-TR" b="1" dirty="0"/>
              <a:t>3. Kurumsal Aidiyet ve İşbirliği</a:t>
            </a:r>
          </a:p>
          <a:p>
            <a:pPr algn="just"/>
            <a:r>
              <a:rPr lang="tr-TR" dirty="0"/>
              <a:t>Gazipaşa MRB </a:t>
            </a:r>
            <a:r>
              <a:rPr lang="tr-TR" dirty="0" err="1"/>
              <a:t>MYO’nun</a:t>
            </a:r>
            <a:r>
              <a:rPr lang="tr-TR" dirty="0"/>
              <a:t> kurumsal kültürüne uyum sağlanmalı, ortak hedefler doğrultusunda hareket edilmelidir.</a:t>
            </a:r>
          </a:p>
          <a:p>
            <a:pPr algn="just"/>
            <a:r>
              <a:rPr lang="tr-TR" dirty="0"/>
              <a:t>Bölüm içi uyum, disiplinler arası işbirliği ve okul yönetimiyle koordinasyon önem taşır.</a:t>
            </a:r>
          </a:p>
          <a:p>
            <a:pPr algn="just"/>
            <a:r>
              <a:rPr lang="tr-TR" dirty="0"/>
              <a:t>Akademik ve idari personel ile iletişimde saygı, açıklık ve çözüm odaklı yaklaşım benimsenmelidir.</a:t>
            </a:r>
          </a:p>
          <a:p>
            <a:pPr marL="0" indent="0" algn="just">
              <a:buNone/>
            </a:pPr>
            <a:r>
              <a:rPr lang="tr-TR" b="1" dirty="0"/>
              <a:t>4. Bölgeye ve Topluma Katkı</a:t>
            </a:r>
          </a:p>
          <a:p>
            <a:pPr algn="just"/>
            <a:r>
              <a:rPr lang="tr-TR" dirty="0"/>
              <a:t>Gazipaşa ve çevresinin sosyal, ekonomik ve kültürel yapısına duyarlı olunmalı; meslek yüksekokulunun yerel gelişime katkı sağlayan bir aktör olduğu bilinciyle hareket edilmelidir.</a:t>
            </a:r>
          </a:p>
          <a:p>
            <a:pPr algn="just"/>
            <a:r>
              <a:rPr lang="tr-TR" dirty="0"/>
              <a:t>Yerel sektörlerle işbirliği yapılması, öğrencilere uygulama alanları yaratılması teşvik edilmektedir.</a:t>
            </a:r>
          </a:p>
          <a:p>
            <a:pPr algn="just"/>
            <a:endParaRPr lang="tr-TR" dirty="0"/>
          </a:p>
          <a:p>
            <a:pPr marL="0" indent="0" algn="just">
              <a:buNone/>
            </a:pPr>
            <a:endParaRPr lang="tr-TR" dirty="0"/>
          </a:p>
          <a:p>
            <a:pPr algn="just"/>
            <a:endParaRPr lang="tr-TR" dirty="0"/>
          </a:p>
        </p:txBody>
      </p:sp>
      <p:pic>
        <p:nvPicPr>
          <p:cNvPr id="8" name="Graphic 7" descr="Grup">
            <a:extLst>
              <a:ext uri="{FF2B5EF4-FFF2-40B4-BE49-F238E27FC236}">
                <a16:creationId xmlns:a16="http://schemas.microsoft.com/office/drawing/2014/main" id="{5D73B0CB-6B07-8AD1-FD03-44617DDA03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89711" y="2550659"/>
            <a:ext cx="3644962" cy="3644962"/>
          </a:xfrm>
          <a:prstGeom prst="rect">
            <a:avLst/>
          </a:prstGeom>
        </p:spPr>
      </p:pic>
    </p:spTree>
    <p:extLst>
      <p:ext uri="{BB962C8B-B14F-4D97-AF65-F5344CB8AC3E}">
        <p14:creationId xmlns:p14="http://schemas.microsoft.com/office/powerpoint/2010/main" val="4165329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4CDBEA-1107-1456-78C3-194EAA3F8CA3}"/>
              </a:ext>
            </a:extLst>
          </p:cNvPr>
          <p:cNvSpPr>
            <a:spLocks noGrp="1"/>
          </p:cNvSpPr>
          <p:nvPr>
            <p:ph type="title"/>
          </p:nvPr>
        </p:nvSpPr>
        <p:spPr>
          <a:xfrm>
            <a:off x="4848860" y="1000124"/>
            <a:ext cx="6832600" cy="876301"/>
          </a:xfrm>
        </p:spPr>
        <p:txBody>
          <a:bodyPr>
            <a:normAutofit fontScale="90000"/>
          </a:bodyPr>
          <a:lstStyle/>
          <a:p>
            <a:r>
              <a:rPr lang="tr-TR" b="1" dirty="0"/>
              <a:t>ÇALIŞMA KÜLTÜRÜ VE BEKLENTİLER</a:t>
            </a:r>
          </a:p>
        </p:txBody>
      </p:sp>
      <p:sp>
        <p:nvSpPr>
          <p:cNvPr id="4" name="Slayt Numarası Yer Tutucusu 3">
            <a:extLst>
              <a:ext uri="{FF2B5EF4-FFF2-40B4-BE49-F238E27FC236}">
                <a16:creationId xmlns:a16="http://schemas.microsoft.com/office/drawing/2014/main" id="{492DBFF5-71C8-26C6-43E4-789B51048D3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9</a:t>
            </a:fld>
            <a:endParaRPr lang="tr-TR"/>
          </a:p>
        </p:txBody>
      </p:sp>
      <p:sp>
        <p:nvSpPr>
          <p:cNvPr id="3" name="İçerik Yer Tutucusu 2">
            <a:extLst>
              <a:ext uri="{FF2B5EF4-FFF2-40B4-BE49-F238E27FC236}">
                <a16:creationId xmlns:a16="http://schemas.microsoft.com/office/drawing/2014/main" id="{036C28F3-5EE4-5C1E-A963-70AED1A26FBC}"/>
              </a:ext>
            </a:extLst>
          </p:cNvPr>
          <p:cNvSpPr>
            <a:spLocks noGrp="1"/>
          </p:cNvSpPr>
          <p:nvPr>
            <p:ph idx="1"/>
          </p:nvPr>
        </p:nvSpPr>
        <p:spPr>
          <a:xfrm>
            <a:off x="115410" y="1970844"/>
            <a:ext cx="7570568" cy="4572000"/>
          </a:xfrm>
        </p:spPr>
        <p:txBody>
          <a:bodyPr>
            <a:normAutofit fontScale="92500" lnSpcReduction="10000"/>
          </a:bodyPr>
          <a:lstStyle/>
          <a:p>
            <a:pPr marL="0" indent="0" algn="just">
              <a:buNone/>
            </a:pPr>
            <a:r>
              <a:rPr lang="tr-TR" b="1" dirty="0"/>
              <a:t>5. Sürekli Mesleki Gelişim</a:t>
            </a:r>
          </a:p>
          <a:p>
            <a:pPr algn="just"/>
            <a:r>
              <a:rPr lang="tr-TR" dirty="0"/>
              <a:t>Bilimsel toplantılar, seminerler, proje çalışmaları ve yayın faaliyetlerine katılım desteklenmekte ve beklenmektedir.</a:t>
            </a:r>
          </a:p>
          <a:p>
            <a:pPr algn="just"/>
            <a:r>
              <a:rPr lang="tr-TR" dirty="0"/>
              <a:t>Yeni başlayan personelin akademik kariyer gelişimini sürdürülebilir bir plan çerçevesinde yürütmesi önemlidir.</a:t>
            </a:r>
          </a:p>
          <a:p>
            <a:pPr algn="just"/>
            <a:r>
              <a:rPr lang="tr-TR" dirty="0"/>
              <a:t>Akdeniz Üniversitesi’nin sağladığı imkanlar ve desteklerden yararlanılarak kurumsal gelişime katkı sağlanmalıdır.</a:t>
            </a:r>
          </a:p>
          <a:p>
            <a:pPr marL="0" indent="0" algn="just">
              <a:buNone/>
            </a:pPr>
            <a:r>
              <a:rPr lang="tr-TR" b="1" dirty="0"/>
              <a:t>6. Temsil ve Profesyonellik</a:t>
            </a:r>
          </a:p>
          <a:p>
            <a:pPr algn="just"/>
            <a:r>
              <a:rPr lang="tr-TR" dirty="0"/>
              <a:t>Gazipaşa MRB MYO, yerelde ve ulusal düzeyde kurumu en iyi şekilde temsil edecek akademik kadrolarla güçlenmeyi hedeflemektedir.</a:t>
            </a:r>
          </a:p>
          <a:p>
            <a:pPr algn="just"/>
            <a:r>
              <a:rPr lang="tr-TR" dirty="0"/>
              <a:t>Yeni personelin davranışlarında akademik ciddiyet, öğrenciye örnek olma bilinci ve kurumun itibarına katkı sağlama hassasiyeti taşıması beklenmektedir.</a:t>
            </a:r>
          </a:p>
        </p:txBody>
      </p:sp>
      <p:pic>
        <p:nvPicPr>
          <p:cNvPr id="8" name="Graphic 7" descr="Grup">
            <a:extLst>
              <a:ext uri="{FF2B5EF4-FFF2-40B4-BE49-F238E27FC236}">
                <a16:creationId xmlns:a16="http://schemas.microsoft.com/office/drawing/2014/main" id="{5D73B0CB-6B07-8AD1-FD03-44617DDA03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464919" y="2645345"/>
            <a:ext cx="3644962" cy="3644962"/>
          </a:xfrm>
          <a:prstGeom prst="rect">
            <a:avLst/>
          </a:prstGeom>
        </p:spPr>
      </p:pic>
    </p:spTree>
    <p:extLst>
      <p:ext uri="{BB962C8B-B14F-4D97-AF65-F5344CB8AC3E}">
        <p14:creationId xmlns:p14="http://schemas.microsoft.com/office/powerpoint/2010/main" val="4165329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1B45B8-B321-7ACF-E75B-F1E46FCD8748}"/>
              </a:ext>
            </a:extLst>
          </p:cNvPr>
          <p:cNvSpPr>
            <a:spLocks noGrp="1"/>
          </p:cNvSpPr>
          <p:nvPr>
            <p:ph type="title"/>
          </p:nvPr>
        </p:nvSpPr>
        <p:spPr/>
        <p:txBody>
          <a:bodyPr/>
          <a:lstStyle/>
          <a:p>
            <a:r>
              <a:rPr lang="tr-TR" b="1" dirty="0"/>
              <a:t>Akademik çalışmalar ve araştırma</a:t>
            </a:r>
          </a:p>
        </p:txBody>
      </p:sp>
      <p:sp>
        <p:nvSpPr>
          <p:cNvPr id="3" name="İçerik Yer Tutucusu 2">
            <a:extLst>
              <a:ext uri="{FF2B5EF4-FFF2-40B4-BE49-F238E27FC236}">
                <a16:creationId xmlns:a16="http://schemas.microsoft.com/office/drawing/2014/main" id="{4EED2EA9-D61E-196E-B473-0181DEB12D85}"/>
              </a:ext>
            </a:extLst>
          </p:cNvPr>
          <p:cNvSpPr>
            <a:spLocks noGrp="1"/>
          </p:cNvSpPr>
          <p:nvPr>
            <p:ph idx="1"/>
          </p:nvPr>
        </p:nvSpPr>
        <p:spPr>
          <a:xfrm>
            <a:off x="275208" y="2194560"/>
            <a:ext cx="11230992" cy="4366038"/>
          </a:xfrm>
        </p:spPr>
        <p:txBody>
          <a:bodyPr>
            <a:normAutofit fontScale="92500" lnSpcReduction="10000"/>
          </a:bodyPr>
          <a:lstStyle/>
          <a:p>
            <a:pPr marL="0" indent="0" algn="just">
              <a:buNone/>
            </a:pPr>
            <a:r>
              <a:rPr lang="tr-TR" b="1" dirty="0"/>
              <a:t>1. Ders Verme Standartları ve Öğretim Politikaları</a:t>
            </a:r>
          </a:p>
          <a:p>
            <a:pPr marL="0" indent="0" algn="just">
              <a:buNone/>
            </a:pPr>
            <a:r>
              <a:rPr lang="tr-TR" dirty="0"/>
              <a:t>	Gazipaşa MRB </a:t>
            </a:r>
            <a:r>
              <a:rPr lang="tr-TR" dirty="0" err="1"/>
              <a:t>MYO’da</a:t>
            </a:r>
            <a:r>
              <a:rPr lang="tr-TR" dirty="0"/>
              <a:t> öğretim faaliyetlerinin kalitesi, hem öğrencinin mesleki donanım kazanması hem de sektöre nitelikli bireyler yetiştirilmesi açısından hayati önem taşır. Bu kapsamda:</a:t>
            </a:r>
          </a:p>
          <a:p>
            <a:pPr algn="just"/>
            <a:r>
              <a:rPr lang="tr-TR" b="1" dirty="0"/>
              <a:t>Ders içerikleri</a:t>
            </a:r>
            <a:r>
              <a:rPr lang="tr-TR" dirty="0"/>
              <a:t>, ilgili programın müfredatına ve </a:t>
            </a:r>
            <a:r>
              <a:rPr lang="tr-TR" i="1" dirty="0"/>
              <a:t>Yükseköğretim Kurulu (YÖK)</a:t>
            </a:r>
            <a:r>
              <a:rPr lang="tr-TR" dirty="0"/>
              <a:t> standartlarına uygun olarak hazırlanmalı, dönem başında </a:t>
            </a:r>
            <a:r>
              <a:rPr lang="tr-TR" i="1" dirty="0"/>
              <a:t>Ders Bilgi Paketleri</a:t>
            </a:r>
            <a:r>
              <a:rPr lang="tr-TR" dirty="0"/>
              <a:t> güncellenmelidir.</a:t>
            </a:r>
          </a:p>
          <a:p>
            <a:pPr algn="just"/>
            <a:r>
              <a:rPr lang="tr-TR" b="1" dirty="0"/>
              <a:t>Öğretim elemanları</a:t>
            </a:r>
            <a:r>
              <a:rPr lang="tr-TR" dirty="0"/>
              <a:t>, derslerine zamanında ve hazırlıklı katılmalı; sunum, uygulama, atölye, laboratuvar gibi çeşitli yöntemleri dengeli şekilde kullanmalıdır.</a:t>
            </a:r>
          </a:p>
          <a:p>
            <a:pPr algn="just"/>
            <a:r>
              <a:rPr lang="tr-TR" b="1" dirty="0"/>
              <a:t>Yarıyıl değerlendirmeleri</a:t>
            </a:r>
            <a:r>
              <a:rPr lang="tr-TR" dirty="0"/>
              <a:t>, vize, ödev, proje ve final sınavları gibi ölçme araçlarıyla çok boyutlu yapılmalı; öğrenci başarısı şeffaf ve tarafsız bir şekilde değerlendirilmelidir.</a:t>
            </a:r>
          </a:p>
          <a:p>
            <a:pPr algn="just"/>
            <a:r>
              <a:rPr lang="tr-TR" b="1" dirty="0"/>
              <a:t>Ders materyalleri</a:t>
            </a:r>
            <a:r>
              <a:rPr lang="tr-TR" dirty="0"/>
              <a:t>, öğrencilere erişilebilir olmalı (e-posta, OBS, bilge vb. platformlar aracılığıyla).</a:t>
            </a:r>
          </a:p>
          <a:p>
            <a:pPr marL="0" indent="0" algn="just">
              <a:buNone/>
            </a:pPr>
            <a:r>
              <a:rPr lang="tr-TR" dirty="0"/>
              <a:t>	Öğrencilerle sağlıklı iletişim kurulmalı, özellikle danışmanlık görevleri düzenli yürütülmelidir.</a:t>
            </a:r>
          </a:p>
        </p:txBody>
      </p:sp>
      <p:sp>
        <p:nvSpPr>
          <p:cNvPr id="4" name="Slayt Numarası Yer Tutucusu 3">
            <a:extLst>
              <a:ext uri="{FF2B5EF4-FFF2-40B4-BE49-F238E27FC236}">
                <a16:creationId xmlns:a16="http://schemas.microsoft.com/office/drawing/2014/main" id="{340F65E9-2EAD-0BB7-FE33-93D0299FC835}"/>
              </a:ext>
            </a:extLst>
          </p:cNvPr>
          <p:cNvSpPr>
            <a:spLocks noGrp="1"/>
          </p:cNvSpPr>
          <p:nvPr>
            <p:ph type="sldNum" sz="quarter" idx="12"/>
          </p:nvPr>
        </p:nvSpPr>
        <p:spPr/>
        <p:txBody>
          <a:bodyPr/>
          <a:lstStyle/>
          <a:p>
            <a:fld id="{F302176B-0E47-46AC-8F43-DAB4B8A37D06}" type="slidenum">
              <a:rPr lang="tr-TR" smtClean="0"/>
              <a:pPr/>
              <a:t>10</a:t>
            </a:fld>
            <a:endParaRPr lang="tr-TR"/>
          </a:p>
        </p:txBody>
      </p:sp>
    </p:spTree>
    <p:extLst>
      <p:ext uri="{BB962C8B-B14F-4D97-AF65-F5344CB8AC3E}">
        <p14:creationId xmlns:p14="http://schemas.microsoft.com/office/powerpoint/2010/main" val="2456948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1B45B8-B321-7ACF-E75B-F1E46FCD8748}"/>
              </a:ext>
            </a:extLst>
          </p:cNvPr>
          <p:cNvSpPr>
            <a:spLocks noGrp="1"/>
          </p:cNvSpPr>
          <p:nvPr>
            <p:ph type="title"/>
          </p:nvPr>
        </p:nvSpPr>
        <p:spPr/>
        <p:txBody>
          <a:bodyPr/>
          <a:lstStyle/>
          <a:p>
            <a:r>
              <a:rPr lang="tr-TR" b="1" dirty="0"/>
              <a:t>Akademik çalışmalar ve araştırma</a:t>
            </a:r>
          </a:p>
        </p:txBody>
      </p:sp>
      <p:sp>
        <p:nvSpPr>
          <p:cNvPr id="3" name="İçerik Yer Tutucusu 2">
            <a:extLst>
              <a:ext uri="{FF2B5EF4-FFF2-40B4-BE49-F238E27FC236}">
                <a16:creationId xmlns:a16="http://schemas.microsoft.com/office/drawing/2014/main" id="{4EED2EA9-D61E-196E-B473-0181DEB12D85}"/>
              </a:ext>
            </a:extLst>
          </p:cNvPr>
          <p:cNvSpPr>
            <a:spLocks noGrp="1"/>
          </p:cNvSpPr>
          <p:nvPr>
            <p:ph idx="1"/>
          </p:nvPr>
        </p:nvSpPr>
        <p:spPr>
          <a:xfrm>
            <a:off x="275208" y="2194560"/>
            <a:ext cx="11230992" cy="4366038"/>
          </a:xfrm>
        </p:spPr>
        <p:txBody>
          <a:bodyPr>
            <a:normAutofit fontScale="92500" lnSpcReduction="10000"/>
          </a:bodyPr>
          <a:lstStyle/>
          <a:p>
            <a:pPr marL="0" indent="0">
              <a:buNone/>
            </a:pPr>
            <a:r>
              <a:rPr lang="tr-TR" b="1" dirty="0"/>
              <a:t>2. Araştırma Projeleri İçin Destek ve Danışmanlık Birimleri</a:t>
            </a:r>
          </a:p>
          <a:p>
            <a:r>
              <a:rPr lang="tr-TR" dirty="0"/>
              <a:t>Akademik personelin bilimsel faaliyetlerde bulunmaları, yalnızca bireysel gelişimleri için değil aynı zamanda yüksekokulun kurumsal saygınlığı ve bölgesel katkısı açısından da kritik öneme sahiptir.</a:t>
            </a:r>
          </a:p>
          <a:p>
            <a:pPr marL="0" indent="0">
              <a:buNone/>
            </a:pPr>
            <a:r>
              <a:rPr lang="tr-TR" dirty="0"/>
              <a:t>Gazipaşa MRB </a:t>
            </a:r>
            <a:r>
              <a:rPr lang="tr-TR" dirty="0" err="1"/>
              <a:t>MYO’da</a:t>
            </a:r>
            <a:r>
              <a:rPr lang="tr-TR" dirty="0"/>
              <a:t> araştırma faaliyetleri şu yollarla desteklenmektedir:</a:t>
            </a:r>
          </a:p>
          <a:p>
            <a:r>
              <a:rPr lang="tr-TR" b="1" dirty="0"/>
              <a:t>Alanya </a:t>
            </a:r>
            <a:r>
              <a:rPr lang="tr-TR" b="1" dirty="0" err="1"/>
              <a:t>Alaaddin</a:t>
            </a:r>
            <a:r>
              <a:rPr lang="tr-TR" b="1" dirty="0"/>
              <a:t> Keykubat Üniversitesi Bilimsel Araştırma Projeleri (BAP) Koordinasyon Birimi</a:t>
            </a:r>
            <a:r>
              <a:rPr lang="tr-TR" dirty="0"/>
              <a:t>, öğretim elemanlarının proje başvuruları yapabileceği, mali destek alabileceği başlıca kaynaktır.</a:t>
            </a:r>
          </a:p>
          <a:p>
            <a:r>
              <a:rPr lang="tr-TR" b="1" dirty="0"/>
              <a:t>TÜBİTAK, Kalkınma Ajansları ve AB Projeleri</a:t>
            </a:r>
            <a:r>
              <a:rPr lang="tr-TR" dirty="0"/>
              <a:t>, akademisyenlerin ulusal ve uluslararası düzeyde proje geliştirebileceği fırsatlar sunmaktadır.</a:t>
            </a:r>
          </a:p>
          <a:p>
            <a:r>
              <a:rPr lang="tr-TR" dirty="0"/>
              <a:t>Yeni başlayan akademik personele proje hazırlama konusunda </a:t>
            </a:r>
            <a:r>
              <a:rPr lang="tr-TR" b="1" dirty="0"/>
              <a:t>rehberlik desteği</a:t>
            </a:r>
            <a:r>
              <a:rPr lang="tr-TR" dirty="0"/>
              <a:t>, MYO yönetimi ve proje tecrübesi olan öğretim üyeleri tarafından sağlanmaktadır.</a:t>
            </a:r>
          </a:p>
          <a:p>
            <a:r>
              <a:rPr lang="tr-TR" dirty="0"/>
              <a:t>Öğretim elemanları, lisansüstü programlara (yüksek lisans, doktora) devam ederek araştırma yetkinliklerini artırmaları konusunda teşvik edilir.</a:t>
            </a:r>
          </a:p>
        </p:txBody>
      </p:sp>
      <p:sp>
        <p:nvSpPr>
          <p:cNvPr id="4" name="Slayt Numarası Yer Tutucusu 3">
            <a:extLst>
              <a:ext uri="{FF2B5EF4-FFF2-40B4-BE49-F238E27FC236}">
                <a16:creationId xmlns:a16="http://schemas.microsoft.com/office/drawing/2014/main" id="{340F65E9-2EAD-0BB7-FE33-93D0299FC835}"/>
              </a:ext>
            </a:extLst>
          </p:cNvPr>
          <p:cNvSpPr>
            <a:spLocks noGrp="1"/>
          </p:cNvSpPr>
          <p:nvPr>
            <p:ph type="sldNum" sz="quarter" idx="12"/>
          </p:nvPr>
        </p:nvSpPr>
        <p:spPr/>
        <p:txBody>
          <a:bodyPr/>
          <a:lstStyle/>
          <a:p>
            <a:fld id="{F302176B-0E47-46AC-8F43-DAB4B8A37D06}" type="slidenum">
              <a:rPr lang="tr-TR" smtClean="0"/>
              <a:pPr/>
              <a:t>11</a:t>
            </a:fld>
            <a:endParaRPr lang="tr-TR"/>
          </a:p>
        </p:txBody>
      </p:sp>
    </p:spTree>
    <p:extLst>
      <p:ext uri="{BB962C8B-B14F-4D97-AF65-F5344CB8AC3E}">
        <p14:creationId xmlns:p14="http://schemas.microsoft.com/office/powerpoint/2010/main" val="1788326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1B45B8-B321-7ACF-E75B-F1E46FCD8748}"/>
              </a:ext>
            </a:extLst>
          </p:cNvPr>
          <p:cNvSpPr>
            <a:spLocks noGrp="1"/>
          </p:cNvSpPr>
          <p:nvPr>
            <p:ph type="title"/>
          </p:nvPr>
        </p:nvSpPr>
        <p:spPr/>
        <p:txBody>
          <a:bodyPr/>
          <a:lstStyle/>
          <a:p>
            <a:r>
              <a:rPr lang="tr-TR" b="1" dirty="0"/>
              <a:t>Akademik çalışmalar ve araştırma</a:t>
            </a:r>
          </a:p>
        </p:txBody>
      </p:sp>
      <p:sp>
        <p:nvSpPr>
          <p:cNvPr id="3" name="İçerik Yer Tutucusu 2">
            <a:extLst>
              <a:ext uri="{FF2B5EF4-FFF2-40B4-BE49-F238E27FC236}">
                <a16:creationId xmlns:a16="http://schemas.microsoft.com/office/drawing/2014/main" id="{4EED2EA9-D61E-196E-B473-0181DEB12D85}"/>
              </a:ext>
            </a:extLst>
          </p:cNvPr>
          <p:cNvSpPr>
            <a:spLocks noGrp="1"/>
          </p:cNvSpPr>
          <p:nvPr>
            <p:ph idx="1"/>
          </p:nvPr>
        </p:nvSpPr>
        <p:spPr>
          <a:xfrm>
            <a:off x="275208" y="2194560"/>
            <a:ext cx="11665258" cy="4366038"/>
          </a:xfrm>
        </p:spPr>
        <p:txBody>
          <a:bodyPr>
            <a:normAutofit fontScale="85000" lnSpcReduction="20000"/>
          </a:bodyPr>
          <a:lstStyle/>
          <a:p>
            <a:pPr marL="0" indent="0">
              <a:buNone/>
            </a:pPr>
            <a:r>
              <a:rPr lang="tr-TR" b="1" dirty="0"/>
              <a:t>3. Akademik Etik ve Dürüstlük Kuralları</a:t>
            </a:r>
          </a:p>
          <a:p>
            <a:pPr marL="0" indent="0">
              <a:buNone/>
            </a:pPr>
            <a:r>
              <a:rPr lang="tr-TR" dirty="0"/>
              <a:t>	Gazipaşa MRB </a:t>
            </a:r>
            <a:r>
              <a:rPr lang="tr-TR" dirty="0" err="1"/>
              <a:t>MYO’da</a:t>
            </a:r>
            <a:r>
              <a:rPr lang="tr-TR" dirty="0"/>
              <a:t> tüm akademik personelin uyması gereken temel etik kurallar, </a:t>
            </a:r>
            <a:r>
              <a:rPr lang="tr-TR" i="1" dirty="0"/>
              <a:t>YÖK Etik İlkeleri</a:t>
            </a:r>
            <a:r>
              <a:rPr lang="tr-TR" dirty="0"/>
              <a:t> ve </a:t>
            </a:r>
            <a:r>
              <a:rPr lang="tr-TR" i="1" dirty="0"/>
              <a:t>Alanya </a:t>
            </a:r>
            <a:r>
              <a:rPr lang="tr-TR" i="1" dirty="0" err="1"/>
              <a:t>Alaaddin</a:t>
            </a:r>
            <a:r>
              <a:rPr lang="tr-TR" i="1" dirty="0"/>
              <a:t> Üniversitesi Etik Yönergesi</a:t>
            </a:r>
            <a:r>
              <a:rPr lang="tr-TR" dirty="0"/>
              <a:t> çerçevesinde belirlenmiştir.</a:t>
            </a:r>
          </a:p>
          <a:p>
            <a:r>
              <a:rPr lang="tr-TR" b="1" dirty="0"/>
              <a:t>Temel etik ilkeler şunlardır:</a:t>
            </a:r>
          </a:p>
          <a:p>
            <a:r>
              <a:rPr lang="tr-TR" b="1" dirty="0"/>
              <a:t>İntihal, sahtecilik, uydurma veri, çoklu yayın</a:t>
            </a:r>
            <a:r>
              <a:rPr lang="tr-TR" dirty="0"/>
              <a:t> gibi etik dışı davranışlardan kesinlikle kaçınılmalıdır.</a:t>
            </a:r>
          </a:p>
          <a:p>
            <a:r>
              <a:rPr lang="tr-TR" b="1" dirty="0"/>
              <a:t>Kaynak gösterme</a:t>
            </a:r>
            <a:r>
              <a:rPr lang="tr-TR" dirty="0"/>
              <a:t>, çalışmalarda kullanılan her türlü dış materyal ve fikrin doğru şekilde atfedilmesini zorunlu kılar.</a:t>
            </a:r>
          </a:p>
          <a:p>
            <a:r>
              <a:rPr lang="tr-TR" b="1" dirty="0"/>
              <a:t>Danışmanlık ilişkilerinde adalet</a:t>
            </a:r>
            <a:r>
              <a:rPr lang="tr-TR" dirty="0"/>
              <a:t>, tez ve proje süreçlerinde öğrencinin katkısının dürüst biçimde belirtilmesi gerekir.</a:t>
            </a:r>
          </a:p>
          <a:p>
            <a:r>
              <a:rPr lang="tr-TR" b="1" dirty="0"/>
              <a:t>Akademik özgürlük</a:t>
            </a:r>
            <a:r>
              <a:rPr lang="tr-TR" dirty="0"/>
              <a:t>, ifade hakkını ve düşünce üretimini desteklerken, aynı zamanda karşıt görüşlere saygı çerçevesinde sürdürülmelidir.</a:t>
            </a:r>
          </a:p>
          <a:p>
            <a:r>
              <a:rPr lang="tr-TR" dirty="0"/>
              <a:t>Öğrenci değerlendirme süreçleri, </a:t>
            </a:r>
            <a:r>
              <a:rPr lang="tr-TR" b="1" dirty="0"/>
              <a:t>objektif, ölçülebilir ve belgelenebilir</a:t>
            </a:r>
            <a:r>
              <a:rPr lang="tr-TR" dirty="0"/>
              <a:t> şekilde yapılmalı, hiçbir ayrıcalık ya da ayrımcılık uygulanmamalıdır.</a:t>
            </a:r>
          </a:p>
          <a:p>
            <a:pPr marL="0" indent="0">
              <a:buNone/>
            </a:pPr>
            <a:r>
              <a:rPr lang="tr-TR" dirty="0"/>
              <a:t>	Etik ihlaller, </a:t>
            </a:r>
            <a:r>
              <a:rPr lang="tr-TR" i="1" dirty="0"/>
              <a:t>Alanya </a:t>
            </a:r>
            <a:r>
              <a:rPr lang="tr-TR" i="1" dirty="0" err="1"/>
              <a:t>Alaaddin</a:t>
            </a:r>
            <a:r>
              <a:rPr lang="tr-TR" i="1" dirty="0"/>
              <a:t> Üniversitesi </a:t>
            </a:r>
            <a:r>
              <a:rPr lang="tr-TR" dirty="0"/>
              <a:t>bünyesindeki ilgili kurullara bildirilmeli ve disiplin süreçleri işletilmelidir.</a:t>
            </a:r>
          </a:p>
        </p:txBody>
      </p:sp>
      <p:sp>
        <p:nvSpPr>
          <p:cNvPr id="4" name="Slayt Numarası Yer Tutucusu 3">
            <a:extLst>
              <a:ext uri="{FF2B5EF4-FFF2-40B4-BE49-F238E27FC236}">
                <a16:creationId xmlns:a16="http://schemas.microsoft.com/office/drawing/2014/main" id="{340F65E9-2EAD-0BB7-FE33-93D0299FC835}"/>
              </a:ext>
            </a:extLst>
          </p:cNvPr>
          <p:cNvSpPr>
            <a:spLocks noGrp="1"/>
          </p:cNvSpPr>
          <p:nvPr>
            <p:ph type="sldNum" sz="quarter" idx="12"/>
          </p:nvPr>
        </p:nvSpPr>
        <p:spPr/>
        <p:txBody>
          <a:bodyPr/>
          <a:lstStyle/>
          <a:p>
            <a:fld id="{F302176B-0E47-46AC-8F43-DAB4B8A37D06}" type="slidenum">
              <a:rPr lang="tr-TR" smtClean="0"/>
              <a:pPr/>
              <a:t>12</a:t>
            </a:fld>
            <a:endParaRPr lang="tr-TR"/>
          </a:p>
        </p:txBody>
      </p:sp>
    </p:spTree>
    <p:extLst>
      <p:ext uri="{BB962C8B-B14F-4D97-AF65-F5344CB8AC3E}">
        <p14:creationId xmlns:p14="http://schemas.microsoft.com/office/powerpoint/2010/main" val="219498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1B45B8-B321-7ACF-E75B-F1E46FCD8748}"/>
              </a:ext>
            </a:extLst>
          </p:cNvPr>
          <p:cNvSpPr>
            <a:spLocks noGrp="1"/>
          </p:cNvSpPr>
          <p:nvPr>
            <p:ph type="title"/>
          </p:nvPr>
        </p:nvSpPr>
        <p:spPr/>
        <p:txBody>
          <a:bodyPr/>
          <a:lstStyle/>
          <a:p>
            <a:r>
              <a:rPr lang="tr-TR" b="1" dirty="0"/>
              <a:t>Akademik çalışmalar ve araştırma</a:t>
            </a:r>
          </a:p>
        </p:txBody>
      </p:sp>
      <p:sp>
        <p:nvSpPr>
          <p:cNvPr id="3" name="İçerik Yer Tutucusu 2">
            <a:extLst>
              <a:ext uri="{FF2B5EF4-FFF2-40B4-BE49-F238E27FC236}">
                <a16:creationId xmlns:a16="http://schemas.microsoft.com/office/drawing/2014/main" id="{4EED2EA9-D61E-196E-B473-0181DEB12D85}"/>
              </a:ext>
            </a:extLst>
          </p:cNvPr>
          <p:cNvSpPr>
            <a:spLocks noGrp="1"/>
          </p:cNvSpPr>
          <p:nvPr>
            <p:ph idx="1"/>
          </p:nvPr>
        </p:nvSpPr>
        <p:spPr>
          <a:xfrm>
            <a:off x="275208" y="2194560"/>
            <a:ext cx="11665258" cy="4366038"/>
          </a:xfrm>
        </p:spPr>
        <p:txBody>
          <a:bodyPr>
            <a:normAutofit/>
          </a:bodyPr>
          <a:lstStyle/>
          <a:p>
            <a:pPr marL="0" indent="0">
              <a:buNone/>
            </a:pPr>
            <a:r>
              <a:rPr lang="tr-TR" b="1" dirty="0"/>
              <a:t>4. Kurumsal Beklenti ve Uyum</a:t>
            </a:r>
          </a:p>
          <a:p>
            <a:r>
              <a:rPr lang="tr-TR" dirty="0"/>
              <a:t>Gazipaşa MRB MYO, bölgesel kalkınmaya katkı sağlayan, </a:t>
            </a:r>
            <a:r>
              <a:rPr lang="tr-TR" dirty="0" err="1"/>
              <a:t>sektörel</a:t>
            </a:r>
            <a:r>
              <a:rPr lang="tr-TR" dirty="0"/>
              <a:t> ilişkileri güçlü ve mesleki beceri odaklı bir yükseköğretim kurumudur. Yeni başlayan akademik personelin;</a:t>
            </a:r>
          </a:p>
          <a:p>
            <a:r>
              <a:rPr lang="tr-TR" dirty="0"/>
              <a:t>Kurumsal hedeflerle uyumlu çalışması,</a:t>
            </a:r>
          </a:p>
          <a:p>
            <a:r>
              <a:rPr lang="tr-TR" dirty="0"/>
              <a:t>Eğitim-öğretim ve araştırma sorumluluklarını eksiksiz yerine getirmesi,</a:t>
            </a:r>
          </a:p>
          <a:p>
            <a:r>
              <a:rPr lang="tr-TR" dirty="0"/>
              <a:t>Etik değerlere bağlılık göstermesi,</a:t>
            </a:r>
          </a:p>
          <a:p>
            <a:r>
              <a:rPr lang="tr-TR" dirty="0"/>
              <a:t>Öğrenci odaklı, çözüm arayan, üretken bir yaklaşım benimsemesi beklenmektedir.</a:t>
            </a:r>
          </a:p>
        </p:txBody>
      </p:sp>
      <p:sp>
        <p:nvSpPr>
          <p:cNvPr id="4" name="Slayt Numarası Yer Tutucusu 3">
            <a:extLst>
              <a:ext uri="{FF2B5EF4-FFF2-40B4-BE49-F238E27FC236}">
                <a16:creationId xmlns:a16="http://schemas.microsoft.com/office/drawing/2014/main" id="{340F65E9-2EAD-0BB7-FE33-93D0299FC835}"/>
              </a:ext>
            </a:extLst>
          </p:cNvPr>
          <p:cNvSpPr>
            <a:spLocks noGrp="1"/>
          </p:cNvSpPr>
          <p:nvPr>
            <p:ph type="sldNum" sz="quarter" idx="12"/>
          </p:nvPr>
        </p:nvSpPr>
        <p:spPr/>
        <p:txBody>
          <a:bodyPr/>
          <a:lstStyle/>
          <a:p>
            <a:fld id="{F302176B-0E47-46AC-8F43-DAB4B8A37D06}" type="slidenum">
              <a:rPr lang="tr-TR" smtClean="0"/>
              <a:pPr/>
              <a:t>13</a:t>
            </a:fld>
            <a:endParaRPr lang="tr-TR"/>
          </a:p>
        </p:txBody>
      </p:sp>
    </p:spTree>
    <p:extLst>
      <p:ext uri="{BB962C8B-B14F-4D97-AF65-F5344CB8AC3E}">
        <p14:creationId xmlns:p14="http://schemas.microsoft.com/office/powerpoint/2010/main" val="511359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9D915820-3FD8-0245-672E-F4AEF92C41C0}"/>
              </a:ext>
            </a:extLst>
          </p:cNvPr>
          <p:cNvSpPr>
            <a:spLocks noGrp="1"/>
          </p:cNvSpPr>
          <p:nvPr>
            <p:ph type="title"/>
          </p:nvPr>
        </p:nvSpPr>
        <p:spPr>
          <a:xfrm>
            <a:off x="2186153" y="764373"/>
            <a:ext cx="9320048" cy="1293028"/>
          </a:xfrm>
        </p:spPr>
        <p:txBody>
          <a:bodyPr>
            <a:normAutofit/>
          </a:bodyPr>
          <a:lstStyle/>
          <a:p>
            <a:r>
              <a:rPr lang="tr-TR" b="1">
                <a:solidFill>
                  <a:schemeClr val="bg1"/>
                </a:solidFill>
              </a:rPr>
              <a:t>İdari ve destek hizmetleri</a:t>
            </a:r>
          </a:p>
        </p:txBody>
      </p:sp>
      <p:sp>
        <p:nvSpPr>
          <p:cNvPr id="4" name="Slayt Numarası Yer Tutucusu 3">
            <a:extLst>
              <a:ext uri="{FF2B5EF4-FFF2-40B4-BE49-F238E27FC236}">
                <a16:creationId xmlns:a16="http://schemas.microsoft.com/office/drawing/2014/main" id="{6A7502A1-DEFD-7F5E-E289-0D7558467AE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14</a:t>
            </a:fld>
            <a:endParaRPr lang="tr-TR">
              <a:solidFill>
                <a:schemeClr val="bg1"/>
              </a:solidFill>
            </a:endParaRPr>
          </a:p>
        </p:txBody>
      </p:sp>
      <p:sp>
        <p:nvSpPr>
          <p:cNvPr id="3" name="İçerik Yer Tutucusu 2">
            <a:extLst>
              <a:ext uri="{FF2B5EF4-FFF2-40B4-BE49-F238E27FC236}">
                <a16:creationId xmlns:a16="http://schemas.microsoft.com/office/drawing/2014/main" id="{59EB87DC-3FBE-94A0-253B-CAD333B9054B}"/>
              </a:ext>
            </a:extLst>
          </p:cNvPr>
          <p:cNvSpPr>
            <a:spLocks noGrp="1"/>
          </p:cNvSpPr>
          <p:nvPr>
            <p:ph idx="1"/>
          </p:nvPr>
        </p:nvSpPr>
        <p:spPr>
          <a:xfrm>
            <a:off x="685800" y="2304248"/>
            <a:ext cx="10820400" cy="4469414"/>
          </a:xfrm>
        </p:spPr>
        <p:txBody>
          <a:bodyPr>
            <a:normAutofit lnSpcReduction="10000"/>
          </a:bodyPr>
          <a:lstStyle/>
          <a:p>
            <a:pPr marL="0" indent="0">
              <a:buNone/>
            </a:pPr>
            <a:r>
              <a:rPr lang="tr-TR" b="1" dirty="0"/>
              <a:t>Kütüphane</a:t>
            </a:r>
            <a:endParaRPr lang="tr-TR" dirty="0">
              <a:solidFill>
                <a:srgbClr val="FF0000"/>
              </a:solidFill>
            </a:endParaRPr>
          </a:p>
          <a:p>
            <a:r>
              <a:rPr lang="tr-TR" dirty="0"/>
              <a:t>Gazipaşa MRB MYO Kütüphanesi 2. Katta bulunmaktadır. Kütüphanemizde yeteri sayıda bilgisayar ve materyal bulunmakta, akademik veya öğrencilerden gelen talep doğrultusunda çerçeve arttırılmaktadır. Kestel Yerleşkesinde ise Rektörlük binasında -1. katta bulunmaktadır.</a:t>
            </a:r>
          </a:p>
          <a:p>
            <a:r>
              <a:rPr lang="tr-TR" dirty="0"/>
              <a:t>Öğrenciler ve akademik personel, </a:t>
            </a:r>
            <a:r>
              <a:rPr lang="tr-TR" b="1" dirty="0"/>
              <a:t>Alanya </a:t>
            </a:r>
            <a:r>
              <a:rPr lang="tr-TR" b="1" dirty="0" err="1"/>
              <a:t>Alaaddin</a:t>
            </a:r>
            <a:r>
              <a:rPr lang="tr-TR" b="1" dirty="0"/>
              <a:t> Keykubat Üniversitesi Merkez Kütüphanesi</a:t>
            </a:r>
            <a:r>
              <a:rPr lang="tr-TR" dirty="0"/>
              <a:t>'nin çevrimiçi katalog sistemi üzerinden dijital kitap, dergi ve makale </a:t>
            </a:r>
            <a:r>
              <a:rPr lang="tr-TR" dirty="0" err="1"/>
              <a:t>veritabanlarına</a:t>
            </a:r>
            <a:r>
              <a:rPr lang="tr-TR" dirty="0"/>
              <a:t> erişim sağlayabilirler.</a:t>
            </a:r>
          </a:p>
          <a:p>
            <a:pPr marL="0" indent="0">
              <a:buNone/>
            </a:pPr>
            <a:r>
              <a:rPr lang="tr-TR" b="1" dirty="0"/>
              <a:t>Yemekhane</a:t>
            </a:r>
          </a:p>
          <a:p>
            <a:r>
              <a:rPr lang="tr-TR" dirty="0"/>
              <a:t>Gazipaşa MRB MYO Yemekhanesi -1. Katta bulunmaktadır. sym.alanya.edu.tr adresinden akademik veya öğrenci kartlarına ücret yüklemesi yapılmaktadır. Kestel Yerleşkesinde ise ALKÜ Yaşam Merkezinde 2. 1. Katta akademik personel yemekhanesi bulunmaktadır.</a:t>
            </a:r>
          </a:p>
        </p:txBody>
      </p:sp>
    </p:spTree>
    <p:extLst>
      <p:ext uri="{BB962C8B-B14F-4D97-AF65-F5344CB8AC3E}">
        <p14:creationId xmlns:p14="http://schemas.microsoft.com/office/powerpoint/2010/main" val="1211978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9D915820-3FD8-0245-672E-F4AEF92C41C0}"/>
              </a:ext>
            </a:extLst>
          </p:cNvPr>
          <p:cNvSpPr>
            <a:spLocks noGrp="1"/>
          </p:cNvSpPr>
          <p:nvPr>
            <p:ph type="title"/>
          </p:nvPr>
        </p:nvSpPr>
        <p:spPr>
          <a:xfrm>
            <a:off x="2186153" y="764373"/>
            <a:ext cx="9320048" cy="1293028"/>
          </a:xfrm>
        </p:spPr>
        <p:txBody>
          <a:bodyPr>
            <a:normAutofit/>
          </a:bodyPr>
          <a:lstStyle/>
          <a:p>
            <a:r>
              <a:rPr lang="tr-TR" b="1">
                <a:solidFill>
                  <a:schemeClr val="bg1"/>
                </a:solidFill>
              </a:rPr>
              <a:t>İdari ve destek hizmetleri</a:t>
            </a:r>
          </a:p>
        </p:txBody>
      </p:sp>
      <p:sp>
        <p:nvSpPr>
          <p:cNvPr id="4" name="Slayt Numarası Yer Tutucusu 3">
            <a:extLst>
              <a:ext uri="{FF2B5EF4-FFF2-40B4-BE49-F238E27FC236}">
                <a16:creationId xmlns:a16="http://schemas.microsoft.com/office/drawing/2014/main" id="{6A7502A1-DEFD-7F5E-E289-0D7558467AE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15</a:t>
            </a:fld>
            <a:endParaRPr lang="tr-TR">
              <a:solidFill>
                <a:schemeClr val="bg1"/>
              </a:solidFill>
            </a:endParaRPr>
          </a:p>
        </p:txBody>
      </p:sp>
      <p:sp>
        <p:nvSpPr>
          <p:cNvPr id="3" name="İçerik Yer Tutucusu 2">
            <a:extLst>
              <a:ext uri="{FF2B5EF4-FFF2-40B4-BE49-F238E27FC236}">
                <a16:creationId xmlns:a16="http://schemas.microsoft.com/office/drawing/2014/main" id="{59EB87DC-3FBE-94A0-253B-CAD333B9054B}"/>
              </a:ext>
            </a:extLst>
          </p:cNvPr>
          <p:cNvSpPr>
            <a:spLocks noGrp="1"/>
          </p:cNvSpPr>
          <p:nvPr>
            <p:ph idx="1"/>
          </p:nvPr>
        </p:nvSpPr>
        <p:spPr>
          <a:xfrm>
            <a:off x="685800" y="2304248"/>
            <a:ext cx="10820400" cy="4469414"/>
          </a:xfrm>
        </p:spPr>
        <p:txBody>
          <a:bodyPr>
            <a:normAutofit lnSpcReduction="10000"/>
          </a:bodyPr>
          <a:lstStyle/>
          <a:p>
            <a:pPr marL="0" indent="0">
              <a:buNone/>
            </a:pPr>
            <a:r>
              <a:rPr lang="tr-TR" b="1" dirty="0"/>
              <a:t>Altyapı ve Eğitim Materyalleri</a:t>
            </a:r>
            <a:endParaRPr lang="tr-TR" dirty="0">
              <a:solidFill>
                <a:srgbClr val="FF0000"/>
              </a:solidFill>
            </a:endParaRPr>
          </a:p>
          <a:p>
            <a:pPr marL="342900">
              <a:buFont typeface="Wingdings" panose="05000000000000000000" pitchFamily="2" charset="2"/>
              <a:buChar char="Ø"/>
            </a:pPr>
            <a:r>
              <a:rPr lang="tr-TR" dirty="0"/>
              <a:t>Gazipaşa MRB MYO </a:t>
            </a:r>
          </a:p>
          <a:p>
            <a:pPr marL="342900">
              <a:buFont typeface="Wingdings" panose="05000000000000000000" pitchFamily="2" charset="2"/>
              <a:buChar char="Ø"/>
            </a:pPr>
            <a:r>
              <a:rPr lang="en-US" sz="2400" dirty="0"/>
              <a:t>60’şar </a:t>
            </a:r>
            <a:r>
              <a:rPr lang="en-US" sz="2400" dirty="0" err="1"/>
              <a:t>Kişilik</a:t>
            </a:r>
            <a:r>
              <a:rPr lang="en-US" sz="2400" dirty="0"/>
              <a:t> 12 </a:t>
            </a:r>
            <a:r>
              <a:rPr lang="en-US" sz="2400" dirty="0" err="1"/>
              <a:t>Sınıf</a:t>
            </a:r>
            <a:r>
              <a:rPr lang="tr-TR" sz="2400" dirty="0"/>
              <a:t> - </a:t>
            </a:r>
            <a:r>
              <a:rPr lang="en-US" sz="2400" dirty="0"/>
              <a:t>35 </a:t>
            </a:r>
            <a:r>
              <a:rPr lang="en-US" sz="2400" dirty="0" err="1"/>
              <a:t>Kişilik</a:t>
            </a:r>
            <a:r>
              <a:rPr lang="en-US" sz="2400" dirty="0"/>
              <a:t> 1 </a:t>
            </a:r>
            <a:r>
              <a:rPr lang="en-US" sz="2400" dirty="0" err="1"/>
              <a:t>Adet</a:t>
            </a:r>
            <a:r>
              <a:rPr lang="en-US" sz="2400" dirty="0"/>
              <a:t> </a:t>
            </a:r>
            <a:r>
              <a:rPr lang="en-US" sz="2400" dirty="0" err="1"/>
              <a:t>Sınıfı</a:t>
            </a:r>
            <a:r>
              <a:rPr lang="en-US" sz="2400" dirty="0"/>
              <a:t> </a:t>
            </a:r>
            <a:r>
              <a:rPr lang="tr-TR" sz="2400" dirty="0"/>
              <a:t>(Sınıflarımızda projeksiyon ve internet bağlantısı mevcuttur.)</a:t>
            </a:r>
            <a:endParaRPr lang="en-US" sz="2400" dirty="0"/>
          </a:p>
          <a:p>
            <a:pPr marL="342900">
              <a:buFont typeface="Wingdings" panose="05000000000000000000" pitchFamily="2" charset="2"/>
              <a:buChar char="Ø"/>
            </a:pPr>
            <a:r>
              <a:rPr lang="en-US" sz="2400" dirty="0"/>
              <a:t>1 </a:t>
            </a:r>
            <a:r>
              <a:rPr lang="en-US" sz="2400" dirty="0" err="1"/>
              <a:t>Adet</a:t>
            </a:r>
            <a:r>
              <a:rPr lang="en-US" sz="2400" dirty="0"/>
              <a:t> </a:t>
            </a:r>
            <a:r>
              <a:rPr lang="en-US" sz="2400" dirty="0" err="1"/>
              <a:t>Bilgisayar</a:t>
            </a:r>
            <a:r>
              <a:rPr lang="en-US" sz="2400" dirty="0"/>
              <a:t> </a:t>
            </a:r>
            <a:r>
              <a:rPr lang="en-US" sz="2400" dirty="0" err="1"/>
              <a:t>Laboratuvarı</a:t>
            </a:r>
            <a:r>
              <a:rPr lang="en-US" sz="2400" dirty="0"/>
              <a:t> </a:t>
            </a:r>
          </a:p>
          <a:p>
            <a:pPr marL="342900">
              <a:buFont typeface="Wingdings" panose="05000000000000000000" pitchFamily="2" charset="2"/>
              <a:buChar char="Ø"/>
            </a:pPr>
            <a:r>
              <a:rPr lang="en-US" sz="2400" dirty="0"/>
              <a:t>1 </a:t>
            </a:r>
            <a:r>
              <a:rPr lang="en-US" sz="2400" dirty="0" err="1"/>
              <a:t>Adet</a:t>
            </a:r>
            <a:r>
              <a:rPr lang="en-US" sz="2400" dirty="0"/>
              <a:t> </a:t>
            </a:r>
            <a:r>
              <a:rPr lang="en-US" sz="2400" dirty="0" err="1"/>
              <a:t>Tıbbi</a:t>
            </a:r>
            <a:r>
              <a:rPr lang="en-US" sz="2400" dirty="0"/>
              <a:t> </a:t>
            </a:r>
            <a:r>
              <a:rPr lang="en-US" sz="2400" dirty="0" err="1"/>
              <a:t>Ve</a:t>
            </a:r>
            <a:r>
              <a:rPr lang="en-US" sz="2400" dirty="0"/>
              <a:t> </a:t>
            </a:r>
            <a:r>
              <a:rPr lang="en-US" sz="2400" dirty="0" err="1"/>
              <a:t>Aromatik</a:t>
            </a:r>
            <a:r>
              <a:rPr lang="en-US" sz="2400" dirty="0"/>
              <a:t> </a:t>
            </a:r>
            <a:r>
              <a:rPr lang="en-US" sz="2400" dirty="0" err="1"/>
              <a:t>Bitkiler</a:t>
            </a:r>
            <a:r>
              <a:rPr lang="en-US" sz="2400" dirty="0"/>
              <a:t> </a:t>
            </a:r>
            <a:r>
              <a:rPr lang="en-US" sz="2400" dirty="0" err="1"/>
              <a:t>Programı</a:t>
            </a:r>
            <a:r>
              <a:rPr lang="en-US" sz="2400" dirty="0"/>
              <a:t> </a:t>
            </a:r>
            <a:r>
              <a:rPr lang="en-US" sz="2400" dirty="0" err="1"/>
              <a:t>Laboratuvarı</a:t>
            </a:r>
            <a:r>
              <a:rPr lang="en-US" sz="2400" dirty="0"/>
              <a:t>, </a:t>
            </a:r>
            <a:endParaRPr lang="tr-TR" sz="2400" dirty="0"/>
          </a:p>
          <a:p>
            <a:pPr marL="342900">
              <a:lnSpc>
                <a:spcPct val="110000"/>
              </a:lnSpc>
              <a:buFont typeface="Wingdings" panose="05000000000000000000" pitchFamily="2" charset="2"/>
              <a:buChar char="Ø"/>
            </a:pPr>
            <a:r>
              <a:rPr lang="tr-TR" sz="2400" dirty="0"/>
              <a:t>1 Adet Topraklı 1 Adet Topraksız Tarıma Uygun Toplamda 2 Adet Sera</a:t>
            </a:r>
          </a:p>
          <a:p>
            <a:pPr marL="342900">
              <a:buFont typeface="Wingdings" panose="05000000000000000000" pitchFamily="2" charset="2"/>
              <a:buChar char="Ø"/>
            </a:pPr>
            <a:r>
              <a:rPr lang="tr-TR" sz="2400" dirty="0"/>
              <a:t>1 Adet Spor Sahası bulunmaktadır. </a:t>
            </a:r>
          </a:p>
          <a:p>
            <a:pPr marL="0" indent="0">
              <a:buNone/>
            </a:pPr>
            <a:r>
              <a:rPr lang="tr-TR" dirty="0"/>
              <a:t>Gazipaşa MRB MYO kablosuz internet ağı </a:t>
            </a:r>
            <a:r>
              <a:rPr lang="tr-TR" dirty="0" err="1"/>
              <a:t>eduroam</a:t>
            </a:r>
            <a:r>
              <a:rPr lang="tr-TR" dirty="0"/>
              <a:t> ismi ile bulunmaktadır. </a:t>
            </a:r>
            <a:r>
              <a:rPr lang="tr-TR" dirty="0">
                <a:hlinkClick r:id="rId3"/>
              </a:rPr>
              <a:t>https://bilgiislem.alanya.edu.tr/ogrenci-oryantasyonu/eduroam-ucretsiz-kablosuz-internet-a-nasil-baglanirim/</a:t>
            </a:r>
            <a:r>
              <a:rPr lang="tr-TR" dirty="0"/>
              <a:t> adresi ile bağlantı konusunda bilgilendirme yapılmaktadır.</a:t>
            </a:r>
          </a:p>
        </p:txBody>
      </p:sp>
    </p:spTree>
    <p:extLst>
      <p:ext uri="{BB962C8B-B14F-4D97-AF65-F5344CB8AC3E}">
        <p14:creationId xmlns:p14="http://schemas.microsoft.com/office/powerpoint/2010/main" val="33390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A933CC8-5874-7267-C094-26520AD48DE2}"/>
              </a:ext>
            </a:extLst>
          </p:cNvPr>
          <p:cNvSpPr>
            <a:spLocks noGrp="1"/>
          </p:cNvSpPr>
          <p:nvPr>
            <p:ph type="title"/>
          </p:nvPr>
        </p:nvSpPr>
        <p:spPr>
          <a:xfrm>
            <a:off x="2186153" y="764373"/>
            <a:ext cx="9320048" cy="1293028"/>
          </a:xfrm>
        </p:spPr>
        <p:txBody>
          <a:bodyPr>
            <a:normAutofit/>
          </a:bodyPr>
          <a:lstStyle/>
          <a:p>
            <a:r>
              <a:rPr lang="tr-TR" dirty="0">
                <a:solidFill>
                  <a:schemeClr val="bg1"/>
                </a:solidFill>
              </a:rPr>
              <a:t>ÇALIŞMA KOŞULLARI</a:t>
            </a:r>
          </a:p>
        </p:txBody>
      </p:sp>
      <p:sp>
        <p:nvSpPr>
          <p:cNvPr id="4" name="Slayt Numarası Yer Tutucusu 3">
            <a:extLst>
              <a:ext uri="{FF2B5EF4-FFF2-40B4-BE49-F238E27FC236}">
                <a16:creationId xmlns:a16="http://schemas.microsoft.com/office/drawing/2014/main" id="{90F9F0C9-2025-6C15-6AA1-2FC164219706}"/>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16</a:t>
            </a:fld>
            <a:endParaRPr lang="tr-TR">
              <a:solidFill>
                <a:schemeClr val="bg1"/>
              </a:solidFill>
            </a:endParaRPr>
          </a:p>
        </p:txBody>
      </p:sp>
      <p:sp>
        <p:nvSpPr>
          <p:cNvPr id="3" name="İçerik Yer Tutucusu 2">
            <a:extLst>
              <a:ext uri="{FF2B5EF4-FFF2-40B4-BE49-F238E27FC236}">
                <a16:creationId xmlns:a16="http://schemas.microsoft.com/office/drawing/2014/main" id="{08EB1599-BAB8-3AC7-CFD2-D139EA4CF922}"/>
              </a:ext>
            </a:extLst>
          </p:cNvPr>
          <p:cNvSpPr>
            <a:spLocks noGrp="1"/>
          </p:cNvSpPr>
          <p:nvPr>
            <p:ph idx="1"/>
          </p:nvPr>
        </p:nvSpPr>
        <p:spPr>
          <a:xfrm>
            <a:off x="685800" y="2450238"/>
            <a:ext cx="10820400" cy="4252404"/>
          </a:xfrm>
        </p:spPr>
        <p:txBody>
          <a:bodyPr>
            <a:normAutofit/>
          </a:bodyPr>
          <a:lstStyle/>
          <a:p>
            <a:pPr marL="0" lvl="0" indent="0" eaLnBrk="0" fontAlgn="base" hangingPunct="0">
              <a:lnSpc>
                <a:spcPct val="100000"/>
              </a:lnSpc>
              <a:spcBef>
                <a:spcPct val="0"/>
              </a:spcBef>
              <a:spcAft>
                <a:spcPct val="0"/>
              </a:spcAft>
              <a:buNone/>
            </a:pPr>
            <a:r>
              <a:rPr lang="tr-TR" altLang="tr-TR" sz="2000" b="1" dirty="0">
                <a:latin typeface="Arial" panose="020B0604020202020204" pitchFamily="34" charset="0"/>
              </a:rPr>
              <a:t>Yıllık İzinler ve Diğer İzin Hakları</a:t>
            </a:r>
          </a:p>
          <a:p>
            <a:pPr marL="0" lvl="0" indent="0" eaLnBrk="0" fontAlgn="base" hangingPunct="0">
              <a:lnSpc>
                <a:spcPct val="100000"/>
              </a:lnSpc>
              <a:spcBef>
                <a:spcPct val="0"/>
              </a:spcBef>
              <a:spcAft>
                <a:spcPct val="0"/>
              </a:spcAft>
              <a:buNone/>
            </a:pPr>
            <a:r>
              <a:rPr lang="tr-TR" altLang="tr-TR" sz="2000" dirty="0">
                <a:latin typeface="Arial" panose="020B0604020202020204" pitchFamily="34" charset="0"/>
              </a:rPr>
              <a:t>Akademik personelin izin hakları, 2547 Sayılı Yükseköğretim Kanunu ve ilgili yönetmelikler çerçevesinde belirlenmiştir. Buna göre:</a:t>
            </a:r>
          </a:p>
          <a:p>
            <a:pPr marL="0" lvl="0" indent="0" eaLnBrk="0" fontAlgn="base" hangingPunct="0">
              <a:lnSpc>
                <a:spcPct val="100000"/>
              </a:lnSpc>
              <a:spcBef>
                <a:spcPct val="0"/>
              </a:spcBef>
              <a:spcAft>
                <a:spcPct val="0"/>
              </a:spcAft>
              <a:buFontTx/>
              <a:buChar char="•"/>
            </a:pPr>
            <a:r>
              <a:rPr lang="tr-TR" altLang="tr-TR" sz="2000" b="1" dirty="0">
                <a:latin typeface="Arial" panose="020B0604020202020204" pitchFamily="34" charset="0"/>
              </a:rPr>
              <a:t>Yıllık izinler</a:t>
            </a:r>
            <a:r>
              <a:rPr lang="tr-TR" altLang="tr-TR" sz="2000" dirty="0">
                <a:latin typeface="Arial" panose="020B0604020202020204" pitchFamily="34" charset="0"/>
              </a:rPr>
              <a:t>:</a:t>
            </a:r>
          </a:p>
          <a:p>
            <a:pPr marL="457200" lvl="1" indent="0" eaLnBrk="0" fontAlgn="base" hangingPunct="0">
              <a:lnSpc>
                <a:spcPct val="100000"/>
              </a:lnSpc>
              <a:spcBef>
                <a:spcPct val="0"/>
              </a:spcBef>
              <a:spcAft>
                <a:spcPct val="0"/>
              </a:spcAft>
              <a:buFontTx/>
              <a:buChar char="•"/>
            </a:pPr>
            <a:r>
              <a:rPr lang="tr-TR" altLang="tr-TR" dirty="0">
                <a:latin typeface="Arial" panose="020B0604020202020204" pitchFamily="34" charset="0"/>
              </a:rPr>
              <a:t>1-10 yıl arasında hizmeti olan akademik personele </a:t>
            </a:r>
            <a:r>
              <a:rPr lang="tr-TR" altLang="tr-TR" b="1" dirty="0">
                <a:latin typeface="Arial" panose="020B0604020202020204" pitchFamily="34" charset="0"/>
              </a:rPr>
              <a:t>20 gün</a:t>
            </a:r>
            <a:r>
              <a:rPr lang="tr-TR" altLang="tr-TR" dirty="0">
                <a:latin typeface="Arial" panose="020B0604020202020204" pitchFamily="34" charset="0"/>
              </a:rPr>
              <a:t>,</a:t>
            </a:r>
          </a:p>
          <a:p>
            <a:pPr marL="457200" lvl="1" indent="0" eaLnBrk="0" fontAlgn="base" hangingPunct="0">
              <a:lnSpc>
                <a:spcPct val="100000"/>
              </a:lnSpc>
              <a:spcBef>
                <a:spcPct val="0"/>
              </a:spcBef>
              <a:spcAft>
                <a:spcPct val="0"/>
              </a:spcAft>
              <a:buFontTx/>
              <a:buChar char="•"/>
            </a:pPr>
            <a:r>
              <a:rPr lang="tr-TR" altLang="tr-TR" dirty="0">
                <a:latin typeface="Arial" panose="020B0604020202020204" pitchFamily="34" charset="0"/>
              </a:rPr>
              <a:t>10 yıldan fazla hizmeti olanlara ise </a:t>
            </a:r>
            <a:r>
              <a:rPr lang="tr-TR" altLang="tr-TR" b="1" dirty="0">
                <a:latin typeface="Arial" panose="020B0604020202020204" pitchFamily="34" charset="0"/>
              </a:rPr>
              <a:t>30 gün</a:t>
            </a:r>
            <a:r>
              <a:rPr lang="tr-TR" altLang="tr-TR" dirty="0">
                <a:latin typeface="Arial" panose="020B0604020202020204" pitchFamily="34" charset="0"/>
              </a:rPr>
              <a:t> yıllık ücretli izin verilir.</a:t>
            </a:r>
          </a:p>
          <a:p>
            <a:pPr marL="457200" lvl="1" indent="0" eaLnBrk="0" fontAlgn="base" hangingPunct="0">
              <a:lnSpc>
                <a:spcPct val="100000"/>
              </a:lnSpc>
              <a:spcBef>
                <a:spcPct val="0"/>
              </a:spcBef>
              <a:spcAft>
                <a:spcPct val="0"/>
              </a:spcAft>
              <a:buFontTx/>
              <a:buChar char="•"/>
            </a:pPr>
            <a:r>
              <a:rPr lang="tr-TR" altLang="tr-TR" dirty="0">
                <a:latin typeface="Arial" panose="020B0604020202020204" pitchFamily="34" charset="0"/>
              </a:rPr>
              <a:t>İzinler, </a:t>
            </a:r>
            <a:r>
              <a:rPr lang="tr-TR" altLang="tr-TR" b="1" dirty="0">
                <a:latin typeface="Arial" panose="020B0604020202020204" pitchFamily="34" charset="0"/>
              </a:rPr>
              <a:t>eğitim-öğretim dönemi gözetilerek</a:t>
            </a:r>
            <a:r>
              <a:rPr lang="tr-TR" altLang="tr-TR" dirty="0">
                <a:latin typeface="Arial" panose="020B0604020202020204" pitchFamily="34" charset="0"/>
              </a:rPr>
              <a:t> ve birim yöneticisinin onayıyla kullandırılır.</a:t>
            </a:r>
          </a:p>
          <a:p>
            <a:pPr marL="0" lvl="0" indent="0" eaLnBrk="0" fontAlgn="base" hangingPunct="0">
              <a:lnSpc>
                <a:spcPct val="100000"/>
              </a:lnSpc>
              <a:spcBef>
                <a:spcPct val="0"/>
              </a:spcBef>
              <a:spcAft>
                <a:spcPct val="0"/>
              </a:spcAft>
              <a:buFontTx/>
              <a:buChar char="•"/>
            </a:pPr>
            <a:r>
              <a:rPr lang="tr-TR" altLang="tr-TR" sz="2000" b="1" dirty="0">
                <a:latin typeface="Arial" panose="020B0604020202020204" pitchFamily="34" charset="0"/>
              </a:rPr>
              <a:t>Mazeret izinleri</a:t>
            </a:r>
            <a:r>
              <a:rPr lang="tr-TR" altLang="tr-TR" sz="2000" dirty="0">
                <a:latin typeface="Arial" panose="020B0604020202020204" pitchFamily="34" charset="0"/>
              </a:rPr>
              <a:t> (evlenme, doğum, ölüm gibi nedenlerle) ve </a:t>
            </a:r>
            <a:r>
              <a:rPr lang="tr-TR" altLang="tr-TR" sz="2000" b="1" dirty="0">
                <a:latin typeface="Arial" panose="020B0604020202020204" pitchFamily="34" charset="0"/>
              </a:rPr>
              <a:t>hastalık izinleri</a:t>
            </a:r>
            <a:r>
              <a:rPr lang="tr-TR" altLang="tr-TR" sz="2000" dirty="0">
                <a:latin typeface="Arial" panose="020B0604020202020204" pitchFamily="34" charset="0"/>
              </a:rPr>
              <a:t>, ilgili belgelerle birlikte dilekçe verilerek talep edilir.</a:t>
            </a:r>
          </a:p>
          <a:p>
            <a:pPr marL="0" lvl="0" indent="0" eaLnBrk="0" fontAlgn="base" hangingPunct="0">
              <a:lnSpc>
                <a:spcPct val="100000"/>
              </a:lnSpc>
              <a:spcBef>
                <a:spcPct val="0"/>
              </a:spcBef>
              <a:spcAft>
                <a:spcPct val="0"/>
              </a:spcAft>
              <a:buFontTx/>
              <a:buChar char="•"/>
            </a:pPr>
            <a:r>
              <a:rPr lang="tr-TR" altLang="tr-TR" sz="2000" b="1" dirty="0">
                <a:latin typeface="Arial" panose="020B0604020202020204" pitchFamily="34" charset="0"/>
              </a:rPr>
              <a:t>Yurt içi ve yurt dışı görevlendirmeler</a:t>
            </a:r>
            <a:r>
              <a:rPr lang="tr-TR" altLang="tr-TR" sz="2000" dirty="0">
                <a:latin typeface="Arial" panose="020B0604020202020204" pitchFamily="34" charset="0"/>
              </a:rPr>
              <a:t>, araştırma ve bilimsel etkinlikler kapsamında geçici izin olarak kabul edilmekte ve akademik faaliyet olarak değerlendirilir.</a:t>
            </a:r>
          </a:p>
          <a:p>
            <a:pPr marL="0" lvl="0" indent="0" eaLnBrk="0" fontAlgn="base" hangingPunct="0">
              <a:lnSpc>
                <a:spcPct val="100000"/>
              </a:lnSpc>
              <a:spcBef>
                <a:spcPct val="0"/>
              </a:spcBef>
              <a:spcAft>
                <a:spcPct val="0"/>
              </a:spcAft>
              <a:buNone/>
            </a:pPr>
            <a:r>
              <a:rPr lang="tr-TR" altLang="tr-TR" sz="2000" b="1" dirty="0">
                <a:latin typeface="Arial" panose="020B0604020202020204" pitchFamily="34" charset="0"/>
              </a:rPr>
              <a:t>Not:</a:t>
            </a:r>
            <a:r>
              <a:rPr lang="tr-TR" altLang="tr-TR" sz="2000" dirty="0">
                <a:latin typeface="Arial" panose="020B0604020202020204" pitchFamily="34" charset="0"/>
              </a:rPr>
              <a:t> Yıllık izin talepleri, önce bölüm başkanları ile görüşülüp, ilgili müdür yardımcısı ile bağlantılı olacak şekilde MYO Müdürü onayı ile yürürlüğe girer.</a:t>
            </a:r>
          </a:p>
          <a:p>
            <a:endParaRPr lang="tr-TR" dirty="0">
              <a:solidFill>
                <a:srgbClr val="FF0000"/>
              </a:solidFill>
            </a:endParaRPr>
          </a:p>
        </p:txBody>
      </p:sp>
    </p:spTree>
    <p:extLst>
      <p:ext uri="{BB962C8B-B14F-4D97-AF65-F5344CB8AC3E}">
        <p14:creationId xmlns:p14="http://schemas.microsoft.com/office/powerpoint/2010/main" val="133049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A933CC8-5874-7267-C094-26520AD48DE2}"/>
              </a:ext>
            </a:extLst>
          </p:cNvPr>
          <p:cNvSpPr>
            <a:spLocks noGrp="1"/>
          </p:cNvSpPr>
          <p:nvPr>
            <p:ph type="title"/>
          </p:nvPr>
        </p:nvSpPr>
        <p:spPr>
          <a:xfrm>
            <a:off x="2186153" y="764373"/>
            <a:ext cx="9320048" cy="1293028"/>
          </a:xfrm>
        </p:spPr>
        <p:txBody>
          <a:bodyPr>
            <a:normAutofit/>
          </a:bodyPr>
          <a:lstStyle/>
          <a:p>
            <a:r>
              <a:rPr lang="tr-TR" dirty="0">
                <a:solidFill>
                  <a:schemeClr val="bg1"/>
                </a:solidFill>
              </a:rPr>
              <a:t>ÇALIŞMA KOŞULLARI</a:t>
            </a:r>
          </a:p>
        </p:txBody>
      </p:sp>
      <p:sp>
        <p:nvSpPr>
          <p:cNvPr id="4" name="Slayt Numarası Yer Tutucusu 3">
            <a:extLst>
              <a:ext uri="{FF2B5EF4-FFF2-40B4-BE49-F238E27FC236}">
                <a16:creationId xmlns:a16="http://schemas.microsoft.com/office/drawing/2014/main" id="{90F9F0C9-2025-6C15-6AA1-2FC164219706}"/>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17</a:t>
            </a:fld>
            <a:endParaRPr lang="tr-TR">
              <a:solidFill>
                <a:schemeClr val="bg1"/>
              </a:solidFill>
            </a:endParaRPr>
          </a:p>
        </p:txBody>
      </p:sp>
      <p:sp>
        <p:nvSpPr>
          <p:cNvPr id="3" name="İçerik Yer Tutucusu 2">
            <a:extLst>
              <a:ext uri="{FF2B5EF4-FFF2-40B4-BE49-F238E27FC236}">
                <a16:creationId xmlns:a16="http://schemas.microsoft.com/office/drawing/2014/main" id="{08EB1599-BAB8-3AC7-CFD2-D139EA4CF922}"/>
              </a:ext>
            </a:extLst>
          </p:cNvPr>
          <p:cNvSpPr>
            <a:spLocks noGrp="1"/>
          </p:cNvSpPr>
          <p:nvPr>
            <p:ph idx="1"/>
          </p:nvPr>
        </p:nvSpPr>
        <p:spPr>
          <a:xfrm>
            <a:off x="685800" y="2743200"/>
            <a:ext cx="10820400" cy="3959441"/>
          </a:xfrm>
        </p:spPr>
        <p:txBody>
          <a:bodyPr>
            <a:normAutofit/>
          </a:bodyPr>
          <a:lstStyle/>
          <a:p>
            <a:pPr marL="0" indent="0">
              <a:buNone/>
            </a:pPr>
            <a:r>
              <a:rPr lang="tr-TR" b="1" dirty="0"/>
              <a:t>Akademik Başarı Değerlendirme Kriterleri</a:t>
            </a:r>
          </a:p>
          <a:p>
            <a:r>
              <a:rPr lang="tr-TR" dirty="0"/>
              <a:t>Alanya </a:t>
            </a:r>
            <a:r>
              <a:rPr lang="tr-TR" dirty="0" err="1"/>
              <a:t>Alaaddin</a:t>
            </a:r>
            <a:r>
              <a:rPr lang="tr-TR" dirty="0"/>
              <a:t> Keykubat Üniversitesi akademik başarı değerlendirme kriterleri üniversitemizin personel daire başkanlığı sitesinde yayınlanan yönerge ve yönetmeliklerle belirlenmiştir. </a:t>
            </a:r>
          </a:p>
          <a:p>
            <a:r>
              <a:rPr lang="tr-TR" dirty="0"/>
              <a:t>İlgili adres: https://pdb.alanya.edu.tr/duyuru/akademik-basari-odulleri-sureclerine-iliskin-takvim-2/#</a:t>
            </a:r>
          </a:p>
        </p:txBody>
      </p:sp>
    </p:spTree>
    <p:extLst>
      <p:ext uri="{BB962C8B-B14F-4D97-AF65-F5344CB8AC3E}">
        <p14:creationId xmlns:p14="http://schemas.microsoft.com/office/powerpoint/2010/main" val="2480601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1E638B-F8A7-8AA3-839E-B890058B0E47}"/>
              </a:ext>
            </a:extLst>
          </p:cNvPr>
          <p:cNvSpPr>
            <a:spLocks noGrp="1"/>
          </p:cNvSpPr>
          <p:nvPr>
            <p:ph type="title"/>
          </p:nvPr>
        </p:nvSpPr>
        <p:spPr/>
        <p:txBody>
          <a:bodyPr/>
          <a:lstStyle/>
          <a:p>
            <a:r>
              <a:rPr lang="tr-TR" b="1" dirty="0"/>
              <a:t>İletişim ve destek</a:t>
            </a:r>
          </a:p>
        </p:txBody>
      </p:sp>
      <p:sp>
        <p:nvSpPr>
          <p:cNvPr id="3" name="İçerik Yer Tutucusu 2">
            <a:extLst>
              <a:ext uri="{FF2B5EF4-FFF2-40B4-BE49-F238E27FC236}">
                <a16:creationId xmlns:a16="http://schemas.microsoft.com/office/drawing/2014/main" id="{7EB0D8B8-EE1F-437D-3557-7A155E860898}"/>
              </a:ext>
            </a:extLst>
          </p:cNvPr>
          <p:cNvSpPr>
            <a:spLocks noGrp="1"/>
          </p:cNvSpPr>
          <p:nvPr>
            <p:ph idx="1"/>
          </p:nvPr>
        </p:nvSpPr>
        <p:spPr/>
        <p:txBody>
          <a:bodyPr>
            <a:normAutofit/>
          </a:bodyPr>
          <a:lstStyle/>
          <a:p>
            <a:pPr marL="0" indent="0">
              <a:buNone/>
            </a:pPr>
            <a:r>
              <a:rPr lang="tr-TR" b="1" dirty="0"/>
              <a:t>İç İletişim Yöntemlerimiz</a:t>
            </a:r>
          </a:p>
          <a:p>
            <a:r>
              <a:rPr lang="tr-TR" sz="1800" dirty="0"/>
              <a:t>Bölüm içi ve akademik komisyonlarda, hızlı koordinasyon sağlamak amacıyla </a:t>
            </a:r>
            <a:r>
              <a:rPr lang="tr-TR" sz="1800" dirty="0" err="1"/>
              <a:t>WhatsApp</a:t>
            </a:r>
            <a:r>
              <a:rPr lang="tr-TR" sz="1800" dirty="0"/>
              <a:t> grupları kullanılmaktadır. </a:t>
            </a:r>
          </a:p>
          <a:p>
            <a:pPr lvl="0"/>
            <a:r>
              <a:rPr lang="tr-TR" altLang="tr-TR" sz="1800" dirty="0"/>
              <a:t>Alanya </a:t>
            </a:r>
            <a:r>
              <a:rPr lang="tr-TR" altLang="tr-TR" sz="1800" dirty="0" err="1"/>
              <a:t>Alaaddin</a:t>
            </a:r>
            <a:r>
              <a:rPr lang="tr-TR" altLang="tr-TR" sz="1800" dirty="0"/>
              <a:t> Keykubat Üniversitesi tarafından tüm personele tahsis edilen </a:t>
            </a:r>
            <a:r>
              <a:rPr lang="tr-TR" altLang="tr-TR" sz="1800" b="1" dirty="0"/>
              <a:t>kurumsal e-posta adresleri (@alanya.edu.tr)</a:t>
            </a:r>
            <a:r>
              <a:rPr lang="tr-TR" altLang="tr-TR" sz="1800" dirty="0"/>
              <a:t>, resmi bilgilendirme ve yazışmalarda temel iletişim aracıdır.</a:t>
            </a:r>
          </a:p>
          <a:p>
            <a:pPr marL="228600" lvl="8">
              <a:spcBef>
                <a:spcPts val="1000"/>
              </a:spcBef>
            </a:pPr>
            <a:r>
              <a:rPr lang="tr-TR" altLang="tr-TR" sz="1800" dirty="0"/>
              <a:t>Müdürlük, bölüm başkanlıkları ve birim koordinatörlükleri tarafından düzenli olarak yapılan </a:t>
            </a:r>
            <a:r>
              <a:rPr lang="tr-TR" altLang="tr-TR" sz="1800" b="1" dirty="0"/>
              <a:t>akademik kurul</a:t>
            </a:r>
            <a:r>
              <a:rPr lang="tr-TR" altLang="tr-TR" sz="1800" dirty="0"/>
              <a:t>, </a:t>
            </a:r>
            <a:r>
              <a:rPr lang="tr-TR" altLang="tr-TR" sz="1800" b="1" dirty="0"/>
              <a:t>bölüm toplantıları</a:t>
            </a:r>
            <a:r>
              <a:rPr lang="tr-TR" altLang="tr-TR" sz="1800" dirty="0"/>
              <a:t> ve </a:t>
            </a:r>
            <a:r>
              <a:rPr lang="tr-TR" altLang="tr-TR" sz="1800" b="1" dirty="0"/>
              <a:t>komisyon toplantıları</a:t>
            </a:r>
            <a:r>
              <a:rPr lang="tr-TR" altLang="tr-TR" sz="1800" dirty="0"/>
              <a:t>, karar alma ve bilgi paylaşımı süreçlerini destekler. Toplantı tutanakları tüm katılımcılarla paylaşılır, alınan kararlar birim düzeyinde uygulanır</a:t>
            </a:r>
            <a:endParaRPr lang="tr-TR" dirty="0"/>
          </a:p>
          <a:p>
            <a:endParaRPr lang="tr-TR" dirty="0"/>
          </a:p>
        </p:txBody>
      </p:sp>
      <p:sp>
        <p:nvSpPr>
          <p:cNvPr id="4" name="Slayt Numarası Yer Tutucusu 3">
            <a:extLst>
              <a:ext uri="{FF2B5EF4-FFF2-40B4-BE49-F238E27FC236}">
                <a16:creationId xmlns:a16="http://schemas.microsoft.com/office/drawing/2014/main" id="{0B0651DF-EAB3-0066-58A7-055201CE5748}"/>
              </a:ext>
            </a:extLst>
          </p:cNvPr>
          <p:cNvSpPr>
            <a:spLocks noGrp="1"/>
          </p:cNvSpPr>
          <p:nvPr>
            <p:ph type="sldNum" sz="quarter" idx="12"/>
          </p:nvPr>
        </p:nvSpPr>
        <p:spPr/>
        <p:txBody>
          <a:bodyPr/>
          <a:lstStyle/>
          <a:p>
            <a:fld id="{F302176B-0E47-46AC-8F43-DAB4B8A37D06}" type="slidenum">
              <a:rPr lang="tr-TR" smtClean="0"/>
              <a:pPr/>
              <a:t>18</a:t>
            </a:fld>
            <a:endParaRPr lang="tr-TR"/>
          </a:p>
        </p:txBody>
      </p:sp>
    </p:spTree>
    <p:extLst>
      <p:ext uri="{BB962C8B-B14F-4D97-AF65-F5344CB8AC3E}">
        <p14:creationId xmlns:p14="http://schemas.microsoft.com/office/powerpoint/2010/main" val="655828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1E638B-F8A7-8AA3-839E-B890058B0E47}"/>
              </a:ext>
            </a:extLst>
          </p:cNvPr>
          <p:cNvSpPr>
            <a:spLocks noGrp="1"/>
          </p:cNvSpPr>
          <p:nvPr>
            <p:ph type="title"/>
          </p:nvPr>
        </p:nvSpPr>
        <p:spPr/>
        <p:txBody>
          <a:bodyPr/>
          <a:lstStyle/>
          <a:p>
            <a:r>
              <a:rPr lang="tr-TR" b="1" dirty="0"/>
              <a:t>İletişim ve destek</a:t>
            </a:r>
          </a:p>
        </p:txBody>
      </p:sp>
      <p:sp>
        <p:nvSpPr>
          <p:cNvPr id="3" name="İçerik Yer Tutucusu 2">
            <a:extLst>
              <a:ext uri="{FF2B5EF4-FFF2-40B4-BE49-F238E27FC236}">
                <a16:creationId xmlns:a16="http://schemas.microsoft.com/office/drawing/2014/main" id="{7EB0D8B8-EE1F-437D-3557-7A155E860898}"/>
              </a:ext>
            </a:extLst>
          </p:cNvPr>
          <p:cNvSpPr>
            <a:spLocks noGrp="1"/>
          </p:cNvSpPr>
          <p:nvPr>
            <p:ph idx="1"/>
          </p:nvPr>
        </p:nvSpPr>
        <p:spPr/>
        <p:txBody>
          <a:bodyPr>
            <a:normAutofit lnSpcReduction="10000"/>
          </a:bodyPr>
          <a:lstStyle/>
          <a:p>
            <a:pPr marL="0" indent="0">
              <a:buNone/>
            </a:pPr>
            <a:r>
              <a:rPr lang="tr-TR" b="1" dirty="0"/>
              <a:t>Dijital Destek Hizmetleri ve </a:t>
            </a:r>
            <a:r>
              <a:rPr lang="tr-TR" b="1" dirty="0" err="1"/>
              <a:t>Portallar</a:t>
            </a:r>
            <a:endParaRPr lang="tr-TR" b="1" dirty="0"/>
          </a:p>
          <a:p>
            <a:pPr algn="just"/>
            <a:r>
              <a:rPr lang="tr-TR" dirty="0"/>
              <a:t>Gazipaşa MRB MYO personeli ve öğrencileri, Akdeniz Üniversitesi'nin sunduğu dijital platformlar sayesinde birçok hizmete çevrim içi olarak erişebilir:</a:t>
            </a:r>
          </a:p>
          <a:p>
            <a:pPr algn="just"/>
            <a:r>
              <a:rPr lang="tr-TR" dirty="0">
                <a:hlinkClick r:id="rId2"/>
              </a:rPr>
              <a:t>https://bilgiislem.alanya.edu.tr/</a:t>
            </a:r>
            <a:endParaRPr lang="tr-TR" dirty="0"/>
          </a:p>
          <a:p>
            <a:pPr algn="just"/>
            <a:r>
              <a:rPr lang="tr-TR" dirty="0">
                <a:hlinkClick r:id="rId3"/>
              </a:rPr>
              <a:t>https://kddb.alanya.edu.tr/</a:t>
            </a:r>
            <a:endParaRPr lang="tr-TR" dirty="0"/>
          </a:p>
          <a:p>
            <a:pPr algn="just"/>
            <a:r>
              <a:rPr lang="tr-TR" dirty="0">
                <a:hlinkClick r:id="rId4"/>
              </a:rPr>
              <a:t>https://oidb.alanya.edu.tr/</a:t>
            </a:r>
            <a:endParaRPr lang="tr-TR" dirty="0"/>
          </a:p>
          <a:p>
            <a:pPr algn="just"/>
            <a:r>
              <a:rPr lang="tr-TR" dirty="0">
                <a:hlinkClick r:id="rId5"/>
              </a:rPr>
              <a:t>https://sksdb.alanya.edu.tr/</a:t>
            </a:r>
            <a:endParaRPr lang="tr-TR" dirty="0"/>
          </a:p>
          <a:p>
            <a:pPr algn="just"/>
            <a:r>
              <a:rPr lang="tr-TR" dirty="0" err="1"/>
              <a:t>Proliz</a:t>
            </a:r>
            <a:r>
              <a:rPr lang="tr-TR" dirty="0"/>
              <a:t> ya da OBS sistemini Google Play </a:t>
            </a:r>
            <a:r>
              <a:rPr lang="tr-TR" dirty="0" err="1"/>
              <a:t>store</a:t>
            </a:r>
            <a:r>
              <a:rPr lang="tr-TR" dirty="0"/>
              <a:t> ya da Apple </a:t>
            </a:r>
            <a:r>
              <a:rPr lang="tr-TR" dirty="0" err="1"/>
              <a:t>Store</a:t>
            </a:r>
            <a:r>
              <a:rPr lang="tr-TR" dirty="0"/>
              <a:t> dan telefonunuza indirebilirsiniz. Yukarıda yer alan web siteleri başta olmak üzere gerekli diğer tüm bilgiler üniversitemizin ilgili birim web sitelerinde açıklayıcı bir şekilde verilmektedir. </a:t>
            </a:r>
          </a:p>
        </p:txBody>
      </p:sp>
      <p:sp>
        <p:nvSpPr>
          <p:cNvPr id="4" name="Slayt Numarası Yer Tutucusu 3">
            <a:extLst>
              <a:ext uri="{FF2B5EF4-FFF2-40B4-BE49-F238E27FC236}">
                <a16:creationId xmlns:a16="http://schemas.microsoft.com/office/drawing/2014/main" id="{0B0651DF-EAB3-0066-58A7-055201CE5748}"/>
              </a:ext>
            </a:extLst>
          </p:cNvPr>
          <p:cNvSpPr>
            <a:spLocks noGrp="1"/>
          </p:cNvSpPr>
          <p:nvPr>
            <p:ph type="sldNum" sz="quarter" idx="12"/>
          </p:nvPr>
        </p:nvSpPr>
        <p:spPr/>
        <p:txBody>
          <a:bodyPr/>
          <a:lstStyle/>
          <a:p>
            <a:fld id="{F302176B-0E47-46AC-8F43-DAB4B8A37D06}" type="slidenum">
              <a:rPr lang="tr-TR" smtClean="0"/>
              <a:pPr/>
              <a:t>19</a:t>
            </a:fld>
            <a:endParaRPr lang="tr-TR"/>
          </a:p>
        </p:txBody>
      </p:sp>
    </p:spTree>
    <p:extLst>
      <p:ext uri="{BB962C8B-B14F-4D97-AF65-F5344CB8AC3E}">
        <p14:creationId xmlns:p14="http://schemas.microsoft.com/office/powerpoint/2010/main" val="2586077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CD94F7C0-1344-4B3C-AFCB-E7F006BB5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4EC584A2-4215-4DB8-AE1F-E3768D77E8D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E69F97CF-FC85-FBE1-DDBD-AB40BD762430}"/>
              </a:ext>
            </a:extLst>
          </p:cNvPr>
          <p:cNvSpPr>
            <a:spLocks noGrp="1"/>
          </p:cNvSpPr>
          <p:nvPr>
            <p:ph type="title"/>
          </p:nvPr>
        </p:nvSpPr>
        <p:spPr>
          <a:xfrm>
            <a:off x="685799" y="764373"/>
            <a:ext cx="3977639" cy="1600200"/>
          </a:xfrm>
        </p:spPr>
        <p:txBody>
          <a:bodyPr anchor="b">
            <a:normAutofit/>
          </a:bodyPr>
          <a:lstStyle/>
          <a:p>
            <a:pPr algn="l"/>
            <a:r>
              <a:rPr lang="tr-TR" sz="3200" b="1"/>
              <a:t>Ödül mekanizmaları</a:t>
            </a:r>
          </a:p>
        </p:txBody>
      </p:sp>
      <p:sp>
        <p:nvSpPr>
          <p:cNvPr id="4" name="Slayt Numarası Yer Tutucusu 3">
            <a:extLst>
              <a:ext uri="{FF2B5EF4-FFF2-40B4-BE49-F238E27FC236}">
                <a16:creationId xmlns:a16="http://schemas.microsoft.com/office/drawing/2014/main" id="{884CE318-9B4D-97AE-C88E-8B7C354BE19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20</a:t>
            </a:fld>
            <a:endParaRPr lang="tr-TR"/>
          </a:p>
        </p:txBody>
      </p:sp>
      <p:sp>
        <p:nvSpPr>
          <p:cNvPr id="3" name="İçerik Yer Tutucusu 2">
            <a:extLst>
              <a:ext uri="{FF2B5EF4-FFF2-40B4-BE49-F238E27FC236}">
                <a16:creationId xmlns:a16="http://schemas.microsoft.com/office/drawing/2014/main" id="{34F2E0D3-2EAA-15E6-F004-4D861C313A15}"/>
              </a:ext>
            </a:extLst>
          </p:cNvPr>
          <p:cNvSpPr>
            <a:spLocks noGrp="1"/>
          </p:cNvSpPr>
          <p:nvPr>
            <p:ph idx="1"/>
          </p:nvPr>
        </p:nvSpPr>
        <p:spPr>
          <a:xfrm>
            <a:off x="685800" y="2364573"/>
            <a:ext cx="3977639" cy="3854112"/>
          </a:xfrm>
        </p:spPr>
        <p:txBody>
          <a:bodyPr>
            <a:normAutofit/>
          </a:bodyPr>
          <a:lstStyle/>
          <a:p>
            <a:pPr marL="0" indent="0">
              <a:buNone/>
            </a:pPr>
            <a:r>
              <a:rPr lang="tr-TR" sz="1600" dirty="0"/>
              <a:t>Üniversitemizde akademik personel ödül yönergesi ışığında yürütülen bu mekanizma her sene uygulanmaktadır. Akademik Başarı Ödülü, Üstün Başarı Ödülü ve Akademik Tanınırlık Ödülü olmak üzere 3 kategori bulunmaktadır. </a:t>
            </a:r>
          </a:p>
          <a:p>
            <a:endParaRPr lang="tr-TR" sz="1600" dirty="0"/>
          </a:p>
        </p:txBody>
      </p:sp>
      <p:pic>
        <p:nvPicPr>
          <p:cNvPr id="5" name="Resim 4">
            <a:extLst>
              <a:ext uri="{FF2B5EF4-FFF2-40B4-BE49-F238E27FC236}">
                <a16:creationId xmlns:a16="http://schemas.microsoft.com/office/drawing/2014/main" id="{C40A6ED9-D05B-53A8-223A-12B657A0A799}"/>
              </a:ext>
            </a:extLst>
          </p:cNvPr>
          <p:cNvPicPr>
            <a:picLocks noChangeAspect="1"/>
          </p:cNvPicPr>
          <p:nvPr/>
        </p:nvPicPr>
        <p:blipFill>
          <a:blip r:embed="rId4"/>
          <a:srcRect l="1" t="4362" r="1" b="29794"/>
          <a:stretch/>
        </p:blipFill>
        <p:spPr>
          <a:xfrm>
            <a:off x="4972699" y="1065550"/>
            <a:ext cx="6533501" cy="4833710"/>
          </a:xfrm>
          <a:prstGeom prst="rect">
            <a:avLst/>
          </a:prstGeom>
        </p:spPr>
      </p:pic>
    </p:spTree>
    <p:extLst>
      <p:ext uri="{BB962C8B-B14F-4D97-AF65-F5344CB8AC3E}">
        <p14:creationId xmlns:p14="http://schemas.microsoft.com/office/powerpoint/2010/main" val="3167221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9E39C6-E2CE-38AC-98D3-CB2AC8C00895}"/>
              </a:ext>
            </a:extLst>
          </p:cNvPr>
          <p:cNvSpPr>
            <a:spLocks noGrp="1"/>
          </p:cNvSpPr>
          <p:nvPr>
            <p:ph type="title"/>
          </p:nvPr>
        </p:nvSpPr>
        <p:spPr>
          <a:xfrm>
            <a:off x="2895600" y="764373"/>
            <a:ext cx="8610600" cy="1293028"/>
          </a:xfrm>
        </p:spPr>
        <p:txBody>
          <a:bodyPr>
            <a:normAutofit/>
          </a:bodyPr>
          <a:lstStyle/>
          <a:p>
            <a:r>
              <a:rPr lang="tr-TR" b="1" dirty="0"/>
              <a:t>Dokümanlarda standartlaşma</a:t>
            </a:r>
          </a:p>
        </p:txBody>
      </p:sp>
      <p:sp>
        <p:nvSpPr>
          <p:cNvPr id="4" name="Slayt Numarası Yer Tutucusu 3">
            <a:extLst>
              <a:ext uri="{FF2B5EF4-FFF2-40B4-BE49-F238E27FC236}">
                <a16:creationId xmlns:a16="http://schemas.microsoft.com/office/drawing/2014/main" id="{C2798BED-F1FB-80CB-F5B4-DEA6F2BA7266}"/>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21</a:t>
            </a:fld>
            <a:endParaRPr lang="tr-TR"/>
          </a:p>
        </p:txBody>
      </p:sp>
      <p:sp>
        <p:nvSpPr>
          <p:cNvPr id="3" name="İçerik Yer Tutucusu 2">
            <a:extLst>
              <a:ext uri="{FF2B5EF4-FFF2-40B4-BE49-F238E27FC236}">
                <a16:creationId xmlns:a16="http://schemas.microsoft.com/office/drawing/2014/main" id="{1448916B-CF80-68DE-8013-1DD085BE1BDC}"/>
              </a:ext>
            </a:extLst>
          </p:cNvPr>
          <p:cNvSpPr>
            <a:spLocks noGrp="1"/>
          </p:cNvSpPr>
          <p:nvPr>
            <p:ph idx="1"/>
          </p:nvPr>
        </p:nvSpPr>
        <p:spPr>
          <a:xfrm>
            <a:off x="677333" y="2194560"/>
            <a:ext cx="5816600" cy="4024125"/>
          </a:xfrm>
        </p:spPr>
        <p:txBody>
          <a:bodyPr>
            <a:normAutofit/>
          </a:bodyPr>
          <a:lstStyle/>
          <a:p>
            <a:pPr marL="0" indent="0">
              <a:buNone/>
            </a:pPr>
            <a:r>
              <a:rPr lang="tr-TR" dirty="0">
                <a:hlinkClick r:id="rId2"/>
              </a:rPr>
              <a:t>https://kyb.alanya.edu.tr/iso-kys/formlar/formlarin-tamami/</a:t>
            </a:r>
            <a:r>
              <a:rPr lang="tr-TR" dirty="0"/>
              <a:t> adresi üzerinden üniversitemizde kullanılan akademik ve idari tüm standart formlara ulaşabilirsiniz.</a:t>
            </a:r>
          </a:p>
          <a:p>
            <a:pPr marL="0" indent="0">
              <a:buNone/>
            </a:pPr>
            <a:endParaRPr lang="tr-TR" dirty="0"/>
          </a:p>
        </p:txBody>
      </p:sp>
      <p:pic>
        <p:nvPicPr>
          <p:cNvPr id="8" name="Graphic 7" descr="Kitaplar">
            <a:extLst>
              <a:ext uri="{FF2B5EF4-FFF2-40B4-BE49-F238E27FC236}">
                <a16:creationId xmlns:a16="http://schemas.microsoft.com/office/drawing/2014/main" id="{E2CE1857-0548-AE33-FBCC-3D18070A9FC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25931" y="2272748"/>
            <a:ext cx="3639337" cy="3639337"/>
          </a:xfrm>
          <a:prstGeom prst="rect">
            <a:avLst/>
          </a:prstGeom>
        </p:spPr>
      </p:pic>
    </p:spTree>
    <p:extLst>
      <p:ext uri="{BB962C8B-B14F-4D97-AF65-F5344CB8AC3E}">
        <p14:creationId xmlns:p14="http://schemas.microsoft.com/office/powerpoint/2010/main" val="446331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6337D6-C32F-6789-3270-25E0E072263F}"/>
              </a:ext>
            </a:extLst>
          </p:cNvPr>
          <p:cNvSpPr>
            <a:spLocks noGrp="1"/>
          </p:cNvSpPr>
          <p:nvPr>
            <p:ph type="title"/>
          </p:nvPr>
        </p:nvSpPr>
        <p:spPr>
          <a:xfrm>
            <a:off x="2895600" y="764373"/>
            <a:ext cx="8610600" cy="1293028"/>
          </a:xfrm>
        </p:spPr>
        <p:txBody>
          <a:bodyPr>
            <a:normAutofit/>
          </a:bodyPr>
          <a:lstStyle/>
          <a:p>
            <a:r>
              <a:rPr lang="tr-TR" b="1" dirty="0"/>
              <a:t>Üniversitemiz stratejik planları</a:t>
            </a:r>
          </a:p>
        </p:txBody>
      </p:sp>
      <p:sp>
        <p:nvSpPr>
          <p:cNvPr id="4" name="Slayt Numarası Yer Tutucusu 3">
            <a:extLst>
              <a:ext uri="{FF2B5EF4-FFF2-40B4-BE49-F238E27FC236}">
                <a16:creationId xmlns:a16="http://schemas.microsoft.com/office/drawing/2014/main" id="{766A5F17-DFEC-51F1-B7A5-60CCC514DAEC}"/>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22</a:t>
            </a:fld>
            <a:endParaRPr lang="tr-TR"/>
          </a:p>
        </p:txBody>
      </p:sp>
      <p:graphicFrame>
        <p:nvGraphicFramePr>
          <p:cNvPr id="15" name="İçerik Yer Tutucusu 2">
            <a:extLst>
              <a:ext uri="{FF2B5EF4-FFF2-40B4-BE49-F238E27FC236}">
                <a16:creationId xmlns:a16="http://schemas.microsoft.com/office/drawing/2014/main" id="{0AACB23F-F815-4C12-7B84-52C4A1106907}"/>
              </a:ext>
            </a:extLst>
          </p:cNvPr>
          <p:cNvGraphicFramePr>
            <a:graphicFrameLocks noGrp="1"/>
          </p:cNvGraphicFramePr>
          <p:nvPr>
            <p:ph idx="1"/>
            <p:extLst>
              <p:ext uri="{D42A27DB-BD31-4B8C-83A1-F6EECF244321}">
                <p14:modId xmlns:p14="http://schemas.microsoft.com/office/powerpoint/2010/main" val="2963610363"/>
              </p:ext>
            </p:extLst>
          </p:nvPr>
        </p:nvGraphicFramePr>
        <p:xfrm>
          <a:off x="677333" y="2194560"/>
          <a:ext cx="5816600" cy="4024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etin kutusu 4">
            <a:extLst>
              <a:ext uri="{FF2B5EF4-FFF2-40B4-BE49-F238E27FC236}">
                <a16:creationId xmlns:a16="http://schemas.microsoft.com/office/drawing/2014/main" id="{B0B3E719-D7DE-684C-3C93-EF861D5B71ED}"/>
              </a:ext>
            </a:extLst>
          </p:cNvPr>
          <p:cNvSpPr txBox="1"/>
          <p:nvPr/>
        </p:nvSpPr>
        <p:spPr>
          <a:xfrm>
            <a:off x="9210674" y="6410843"/>
            <a:ext cx="2511425" cy="285231"/>
          </a:xfrm>
          <a:prstGeom prst="rect">
            <a:avLst/>
          </a:prstGeom>
          <a:solidFill>
            <a:srgbClr val="000000">
              <a:alpha val="50000"/>
            </a:srgbClr>
          </a:solidFill>
          <a:ln>
            <a:noFill/>
          </a:ln>
        </p:spPr>
        <p:txBody>
          <a:bodyPr wrap="square">
            <a:noAutofit/>
          </a:bodyPr>
          <a:lstStyle/>
          <a:p>
            <a:pPr algn="ctr">
              <a:spcAft>
                <a:spcPts val="600"/>
              </a:spcAft>
              <a:buNone/>
            </a:pPr>
            <a:r>
              <a:rPr lang="tr-TR" sz="1050" b="1" dirty="0">
                <a:solidFill>
                  <a:srgbClr val="FFFFFF"/>
                </a:solidFill>
              </a:rPr>
              <a:t>Değiştirmeyiniz</a:t>
            </a:r>
          </a:p>
        </p:txBody>
      </p:sp>
      <p:pic>
        <p:nvPicPr>
          <p:cNvPr id="6" name="Resim 5" descr="metin, ekran görüntüsü, tasarım içeren bir resim&#10;&#10;Yapay zeka tarafından oluşturulan içerik yanlış olabilir.">
            <a:extLst>
              <a:ext uri="{FF2B5EF4-FFF2-40B4-BE49-F238E27FC236}">
                <a16:creationId xmlns:a16="http://schemas.microsoft.com/office/drawing/2014/main" id="{00806086-2E6A-E001-9D3B-5B1878EE63D3}"/>
              </a:ext>
            </a:extLst>
          </p:cNvPr>
          <p:cNvPicPr>
            <a:picLocks noChangeAspect="1"/>
          </p:cNvPicPr>
          <p:nvPr/>
        </p:nvPicPr>
        <p:blipFill>
          <a:blip r:embed="rId7"/>
          <a:stretch>
            <a:fillRect/>
          </a:stretch>
        </p:blipFill>
        <p:spPr>
          <a:xfrm>
            <a:off x="8167688" y="2306897"/>
            <a:ext cx="1824038" cy="2543175"/>
          </a:xfrm>
          <a:prstGeom prst="rect">
            <a:avLst/>
          </a:prstGeom>
        </p:spPr>
      </p:pic>
    </p:spTree>
    <p:extLst>
      <p:ext uri="{BB962C8B-B14F-4D97-AF65-F5344CB8AC3E}">
        <p14:creationId xmlns:p14="http://schemas.microsoft.com/office/powerpoint/2010/main" val="17828586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0B5B60-C306-E5A3-2BF8-F11DDEAFC5CE}"/>
              </a:ext>
            </a:extLst>
          </p:cNvPr>
          <p:cNvSpPr>
            <a:spLocks noGrp="1"/>
          </p:cNvSpPr>
          <p:nvPr>
            <p:ph type="title"/>
          </p:nvPr>
        </p:nvSpPr>
        <p:spPr>
          <a:xfrm>
            <a:off x="2895600" y="639314"/>
            <a:ext cx="8610600" cy="640845"/>
          </a:xfrm>
        </p:spPr>
        <p:txBody>
          <a:bodyPr>
            <a:normAutofit/>
          </a:bodyPr>
          <a:lstStyle/>
          <a:p>
            <a:r>
              <a:rPr lang="tr-TR" b="1" dirty="0"/>
              <a:t>AKREDİTASYON</a:t>
            </a:r>
            <a:r>
              <a:rPr lang="tr-TR" dirty="0"/>
              <a:t> </a:t>
            </a:r>
          </a:p>
        </p:txBody>
      </p:sp>
      <p:sp>
        <p:nvSpPr>
          <p:cNvPr id="4" name="Slayt Numarası Yer Tutucusu 3">
            <a:extLst>
              <a:ext uri="{FF2B5EF4-FFF2-40B4-BE49-F238E27FC236}">
                <a16:creationId xmlns:a16="http://schemas.microsoft.com/office/drawing/2014/main" id="{23B78ECA-5C59-9943-D956-8A290E17422C}"/>
              </a:ext>
            </a:extLst>
          </p:cNvPr>
          <p:cNvSpPr>
            <a:spLocks noGrp="1"/>
          </p:cNvSpPr>
          <p:nvPr>
            <p:ph type="sldNum" sz="quarter" idx="12"/>
          </p:nvPr>
        </p:nvSpPr>
        <p:spPr/>
        <p:txBody>
          <a:bodyPr/>
          <a:lstStyle/>
          <a:p>
            <a:r>
              <a:rPr lang="tr-TR" dirty="0"/>
              <a:t> </a:t>
            </a:r>
          </a:p>
        </p:txBody>
      </p:sp>
      <p:sp>
        <p:nvSpPr>
          <p:cNvPr id="8" name="İçerik Yer Tutucusu 7">
            <a:extLst>
              <a:ext uri="{FF2B5EF4-FFF2-40B4-BE49-F238E27FC236}">
                <a16:creationId xmlns:a16="http://schemas.microsoft.com/office/drawing/2014/main" id="{EF605CF9-CE6E-727B-DE9A-3072869DA7E8}"/>
              </a:ext>
            </a:extLst>
          </p:cNvPr>
          <p:cNvSpPr>
            <a:spLocks noGrp="1"/>
          </p:cNvSpPr>
          <p:nvPr>
            <p:ph idx="1"/>
          </p:nvPr>
        </p:nvSpPr>
        <p:spPr>
          <a:xfrm>
            <a:off x="685800" y="1533526"/>
            <a:ext cx="10820400" cy="4685160"/>
          </a:xfrm>
        </p:spPr>
        <p:txBody>
          <a:bodyPr>
            <a:normAutofit/>
          </a:bodyPr>
          <a:lstStyle/>
          <a:p>
            <a:pPr algn="just">
              <a:spcBef>
                <a:spcPts val="2250"/>
              </a:spcBef>
              <a:buNone/>
            </a:pPr>
            <a:r>
              <a:rPr lang="tr-TR" b="1" i="0" dirty="0">
                <a:solidFill>
                  <a:srgbClr val="333333"/>
                </a:solidFill>
                <a:effectLst/>
                <a:latin typeface="DM Sans" panose="020F0502020204030204" pitchFamily="2" charset="-94"/>
              </a:rPr>
              <a:t>Kurumsal Akreditasyon; </a:t>
            </a:r>
          </a:p>
          <a:p>
            <a:pPr algn="just">
              <a:spcBef>
                <a:spcPts val="2250"/>
              </a:spcBef>
              <a:buNone/>
            </a:pPr>
            <a:r>
              <a:rPr lang="tr-TR" sz="1200" b="0" dirty="0">
                <a:solidFill>
                  <a:srgbClr val="333333"/>
                </a:solidFill>
                <a:effectLst/>
                <a:latin typeface="DM Sans" pitchFamily="2" charset="-94"/>
              </a:rPr>
              <a:t>Yükseköğretim Kalite Kurulu tarafından oluşturulan değerlendirme takımları tarafından Kurumsal Dış Değerlendirme ve Akreditasyon Ölçütleri ile Kurumsal Dış Değerlendirme ve Akreditasyon Kılavuzu kapsamında yürütülmektedir.</a:t>
            </a:r>
          </a:p>
          <a:p>
            <a:pPr algn="just">
              <a:spcBef>
                <a:spcPts val="2250"/>
              </a:spcBef>
              <a:buNone/>
            </a:pPr>
            <a:r>
              <a:rPr lang="tr-TR" sz="1200" b="0" dirty="0">
                <a:solidFill>
                  <a:srgbClr val="333333"/>
                </a:solidFill>
                <a:effectLst/>
                <a:latin typeface="DM Sans" pitchFamily="2" charset="-94"/>
              </a:rPr>
              <a:t>Her yıl </a:t>
            </a:r>
            <a:r>
              <a:rPr lang="tr-TR" sz="1200" b="1" i="0" dirty="0">
                <a:solidFill>
                  <a:srgbClr val="333333"/>
                </a:solidFill>
                <a:effectLst/>
                <a:latin typeface="DM Sans" panose="020F0502020204030204" pitchFamily="2" charset="-94"/>
              </a:rPr>
              <a:t>Kurumsal Akreditasyona </a:t>
            </a:r>
            <a:r>
              <a:rPr lang="tr-TR" sz="1200" b="0" dirty="0">
                <a:solidFill>
                  <a:srgbClr val="333333"/>
                </a:solidFill>
                <a:effectLst/>
                <a:latin typeface="DM Sans" pitchFamily="2" charset="-94"/>
              </a:rPr>
              <a:t>dâhil edilecek yükseköğretim kurumları YÖKAK tarafından belirlenmekte ve belirlenen bu yükseköğretim kurumlarının yapısına uygun olarak değerlendirme takımları oluşturulmaktadır. Söz konusu değerlendirme takımları tarafından ilgili yükseköğretim kurumlarına iki ziyaret (ön ziyaret ve saha ziyareti) gerçekleştirilmektedir.</a:t>
            </a:r>
          </a:p>
          <a:p>
            <a:pPr algn="just">
              <a:spcBef>
                <a:spcPts val="2250"/>
              </a:spcBef>
              <a:buNone/>
            </a:pPr>
            <a:r>
              <a:rPr lang="tr-TR" sz="1200" b="0" dirty="0">
                <a:solidFill>
                  <a:srgbClr val="333333"/>
                </a:solidFill>
                <a:effectLst/>
                <a:latin typeface="DM Sans" pitchFamily="2" charset="-94"/>
              </a:rPr>
              <a:t>Bu ziyaretleri neticesinde değerlendirme takımları tarafından Kurumsal Akreditasyon Raporları (KAR) hazırlanmakta ve bu raporlar göz önünde bulundurularak YÖKAK tarafından akreditasyona ilişkin karar verilmektedir.</a:t>
            </a:r>
          </a:p>
          <a:p>
            <a:pPr algn="just">
              <a:spcBef>
                <a:spcPts val="2250"/>
              </a:spcBef>
              <a:buNone/>
            </a:pPr>
            <a:endParaRPr lang="tr-TR" b="0" dirty="0">
              <a:solidFill>
                <a:srgbClr val="333333"/>
              </a:solidFill>
              <a:effectLst/>
              <a:latin typeface="DM Sans" pitchFamily="2" charset="-94"/>
            </a:endParaRPr>
          </a:p>
          <a:p>
            <a:pPr>
              <a:buNone/>
            </a:pPr>
            <a:br>
              <a:rPr lang="tr-TR" dirty="0">
                <a:effectLst/>
              </a:rPr>
            </a:br>
            <a:endParaRPr lang="tr-TR" b="1" i="0" dirty="0">
              <a:solidFill>
                <a:srgbClr val="333333"/>
              </a:solidFill>
              <a:effectLst/>
              <a:latin typeface="DM Sans" panose="020F0502020204030204" pitchFamily="2" charset="-94"/>
            </a:endParaRPr>
          </a:p>
          <a:p>
            <a:pPr algn="just">
              <a:buNone/>
            </a:pPr>
            <a:endParaRPr lang="tr-TR" b="1" dirty="0">
              <a:solidFill>
                <a:srgbClr val="333333"/>
              </a:solidFill>
              <a:latin typeface="DM Sans" panose="020F0502020204030204" pitchFamily="2" charset="-94"/>
            </a:endParaRPr>
          </a:p>
          <a:p>
            <a:pPr algn="just">
              <a:buNone/>
            </a:pPr>
            <a:endParaRPr lang="tr-TR" b="1" dirty="0">
              <a:solidFill>
                <a:srgbClr val="333333"/>
              </a:solidFill>
              <a:latin typeface="DM Sans" panose="020F0502020204030204" pitchFamily="2" charset="-94"/>
            </a:endParaRPr>
          </a:p>
          <a:p>
            <a:pPr algn="just">
              <a:buNone/>
            </a:pPr>
            <a:endParaRPr lang="tr-TR" sz="900" b="1" dirty="0">
              <a:solidFill>
                <a:srgbClr val="333333"/>
              </a:solidFill>
              <a:latin typeface="DM Sans" panose="020F0502020204030204" pitchFamily="2" charset="-94"/>
            </a:endParaRPr>
          </a:p>
          <a:p>
            <a:pPr algn="just">
              <a:buNone/>
            </a:pPr>
            <a:endParaRPr lang="tr-TR" b="1" i="0" dirty="0">
              <a:solidFill>
                <a:srgbClr val="333333"/>
              </a:solidFill>
              <a:effectLst/>
              <a:latin typeface="DM Sans" panose="020F0502020204030204" pitchFamily="2" charset="-94"/>
            </a:endParaRPr>
          </a:p>
        </p:txBody>
      </p:sp>
      <p:pic>
        <p:nvPicPr>
          <p:cNvPr id="10" name="Resim 9">
            <a:extLst>
              <a:ext uri="{FF2B5EF4-FFF2-40B4-BE49-F238E27FC236}">
                <a16:creationId xmlns:a16="http://schemas.microsoft.com/office/drawing/2014/main" id="{6BAB6A5E-742A-2149-53D3-B5C87D130145}"/>
              </a:ext>
            </a:extLst>
          </p:cNvPr>
          <p:cNvPicPr>
            <a:picLocks noChangeAspect="1"/>
          </p:cNvPicPr>
          <p:nvPr/>
        </p:nvPicPr>
        <p:blipFill>
          <a:blip r:embed="rId3"/>
          <a:srcRect l="27344" t="43195" r="26328" b="22083"/>
          <a:stretch/>
        </p:blipFill>
        <p:spPr>
          <a:xfrm>
            <a:off x="5857875" y="3876106"/>
            <a:ext cx="5648325" cy="2381251"/>
          </a:xfrm>
          <a:prstGeom prst="rect">
            <a:avLst/>
          </a:prstGeom>
        </p:spPr>
      </p:pic>
    </p:spTree>
    <p:extLst>
      <p:ext uri="{BB962C8B-B14F-4D97-AF65-F5344CB8AC3E}">
        <p14:creationId xmlns:p14="http://schemas.microsoft.com/office/powerpoint/2010/main" val="1849481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152D08-9FD2-7D1A-74AB-5B1F68A9DCCA}"/>
              </a:ext>
            </a:extLst>
          </p:cNvPr>
          <p:cNvSpPr>
            <a:spLocks noGrp="1"/>
          </p:cNvSpPr>
          <p:nvPr>
            <p:ph type="title"/>
          </p:nvPr>
        </p:nvSpPr>
        <p:spPr/>
        <p:txBody>
          <a:bodyPr/>
          <a:lstStyle/>
          <a:p>
            <a:r>
              <a:rPr lang="tr-TR" b="1" dirty="0"/>
              <a:t>AKREDİTASYON</a:t>
            </a:r>
          </a:p>
        </p:txBody>
      </p:sp>
      <p:sp>
        <p:nvSpPr>
          <p:cNvPr id="3" name="İçerik Yer Tutucusu 2">
            <a:extLst>
              <a:ext uri="{FF2B5EF4-FFF2-40B4-BE49-F238E27FC236}">
                <a16:creationId xmlns:a16="http://schemas.microsoft.com/office/drawing/2014/main" id="{CBFC6EA0-F7B5-A0AD-EA4D-D959BF5EAD3F}"/>
              </a:ext>
            </a:extLst>
          </p:cNvPr>
          <p:cNvSpPr>
            <a:spLocks noGrp="1"/>
          </p:cNvSpPr>
          <p:nvPr>
            <p:ph idx="1"/>
          </p:nvPr>
        </p:nvSpPr>
        <p:spPr/>
        <p:txBody>
          <a:bodyPr>
            <a:normAutofit/>
          </a:bodyPr>
          <a:lstStyle/>
          <a:p>
            <a:pPr algn="just">
              <a:buNone/>
            </a:pPr>
            <a:r>
              <a:rPr lang="tr-TR" b="1" i="0" dirty="0">
                <a:solidFill>
                  <a:srgbClr val="333333"/>
                </a:solidFill>
                <a:effectLst/>
                <a:latin typeface="DM Sans" panose="020F0502020204030204" pitchFamily="2" charset="-94"/>
              </a:rPr>
              <a:t>Program Akreditasyonu</a:t>
            </a:r>
            <a:r>
              <a:rPr lang="tr-TR" b="0" i="0" dirty="0">
                <a:solidFill>
                  <a:srgbClr val="333333"/>
                </a:solidFill>
                <a:effectLst/>
                <a:latin typeface="DM Sans" panose="020F0502020204030204" pitchFamily="2" charset="-94"/>
              </a:rPr>
              <a:t>; bir akreditasyon kuruluşu tarafından belirli bir alanda önceden belirlenmiş, akademik ve alana özgü standartların bir yükseköğretim programı tarafından karşılanıp karşılanmadığını ölçen değerlendirme ve dış kalite güvence sürecini ifade etmektedir.</a:t>
            </a:r>
          </a:p>
          <a:p>
            <a:pPr algn="just">
              <a:buNone/>
            </a:pPr>
            <a:r>
              <a:rPr lang="tr-TR" dirty="0">
                <a:solidFill>
                  <a:srgbClr val="333333"/>
                </a:solidFill>
                <a:latin typeface="DM Sans" panose="020F0502020204030204" pitchFamily="2" charset="-94"/>
              </a:rPr>
              <a:t>Üniversitemizde program akreditasyon çalışmalarına başlayan akademik birimlerimiz mevcuttur.</a:t>
            </a:r>
          </a:p>
          <a:p>
            <a:pPr algn="just">
              <a:buNone/>
            </a:pPr>
            <a:r>
              <a:rPr lang="tr-TR" sz="2000" b="0" i="0" dirty="0">
                <a:solidFill>
                  <a:srgbClr val="333333"/>
                </a:solidFill>
                <a:effectLst/>
                <a:latin typeface="DM Sans" panose="020F0502020204030204" pitchFamily="2" charset="-94"/>
              </a:rPr>
              <a:t>  </a:t>
            </a:r>
            <a:r>
              <a:rPr lang="tr-TR" sz="2000" dirty="0"/>
              <a:t>                   </a:t>
            </a:r>
            <a:r>
              <a:rPr lang="tr-TR" sz="2000" b="0" i="0" dirty="0">
                <a:solidFill>
                  <a:srgbClr val="333333"/>
                </a:solidFill>
                <a:effectLst/>
                <a:latin typeface="DM Sans" panose="020F0502020204030204" pitchFamily="2" charset="-94"/>
                <a:hlinkClick r:id="rId2"/>
              </a:rPr>
              <a:t>https://www.yokak.gov.tr/tescil-suresi-devam-eden-akreditasyon-kuruluslari/</a:t>
            </a:r>
            <a:endParaRPr lang="tr-TR" sz="2000" b="0" i="0" dirty="0">
              <a:solidFill>
                <a:srgbClr val="333333"/>
              </a:solidFill>
              <a:effectLst/>
              <a:latin typeface="DM Sans" panose="020F0502020204030204" pitchFamily="2" charset="-94"/>
            </a:endParaRPr>
          </a:p>
          <a:p>
            <a:pPr>
              <a:defRPr sz="1800"/>
            </a:pPr>
            <a:endParaRPr lang="tr-TR" sz="1000" b="1" dirty="0">
              <a:solidFill>
                <a:srgbClr val="FF0000"/>
              </a:solidFill>
              <a:latin typeface="DM Sans" panose="020F0502020204030204" pitchFamily="2" charset="-94"/>
            </a:endParaRPr>
          </a:p>
          <a:p>
            <a:pPr algn="just">
              <a:buNone/>
            </a:pPr>
            <a:endParaRPr lang="tr-TR" sz="1000" b="1" dirty="0">
              <a:solidFill>
                <a:srgbClr val="FF0000"/>
              </a:solidFill>
              <a:latin typeface="DM Sans" panose="020F0502020204030204" pitchFamily="2" charset="-94"/>
            </a:endParaRPr>
          </a:p>
          <a:p>
            <a:pPr algn="just">
              <a:buNone/>
            </a:pPr>
            <a:endParaRPr lang="tr-TR" dirty="0"/>
          </a:p>
        </p:txBody>
      </p:sp>
      <p:sp>
        <p:nvSpPr>
          <p:cNvPr id="4" name="Slayt Numarası Yer Tutucusu 3">
            <a:extLst>
              <a:ext uri="{FF2B5EF4-FFF2-40B4-BE49-F238E27FC236}">
                <a16:creationId xmlns:a16="http://schemas.microsoft.com/office/drawing/2014/main" id="{920CFF75-843F-B092-4966-BECD0AE66EBF}"/>
              </a:ext>
            </a:extLst>
          </p:cNvPr>
          <p:cNvSpPr>
            <a:spLocks noGrp="1"/>
          </p:cNvSpPr>
          <p:nvPr>
            <p:ph type="sldNum" sz="quarter" idx="12"/>
          </p:nvPr>
        </p:nvSpPr>
        <p:spPr/>
        <p:txBody>
          <a:bodyPr/>
          <a:lstStyle/>
          <a:p>
            <a:fld id="{F302176B-0E47-46AC-8F43-DAB4B8A37D06}" type="slidenum">
              <a:rPr lang="tr-TR" smtClean="0"/>
              <a:pPr/>
              <a:t>24</a:t>
            </a:fld>
            <a:endParaRPr lang="tr-TR"/>
          </a:p>
        </p:txBody>
      </p:sp>
      <p:sp>
        <p:nvSpPr>
          <p:cNvPr id="6" name="Dikdörtgen 5" descr="Bağlantı">
            <a:extLst>
              <a:ext uri="{FF2B5EF4-FFF2-40B4-BE49-F238E27FC236}">
                <a16:creationId xmlns:a16="http://schemas.microsoft.com/office/drawing/2014/main" id="{CF56E50E-C212-1FBA-9F4C-C718CA1C4B97}"/>
              </a:ext>
            </a:extLst>
          </p:cNvPr>
          <p:cNvSpPr/>
          <p:nvPr/>
        </p:nvSpPr>
        <p:spPr>
          <a:xfrm>
            <a:off x="1461313" y="4206622"/>
            <a:ext cx="532079" cy="492455"/>
          </a:xfrm>
          <a:prstGeom prst="rect">
            <a:avLst/>
          </a:prstGeom>
          <a: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Tree>
    <p:extLst>
      <p:ext uri="{BB962C8B-B14F-4D97-AF65-F5344CB8AC3E}">
        <p14:creationId xmlns:p14="http://schemas.microsoft.com/office/powerpoint/2010/main" val="3074702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36078FA-F9EB-9836-1EDC-0D0C705920CB}"/>
              </a:ext>
            </a:extLst>
          </p:cNvPr>
          <p:cNvSpPr>
            <a:spLocks noGrp="1"/>
          </p:cNvSpPr>
          <p:nvPr>
            <p:ph idx="1"/>
          </p:nvPr>
        </p:nvSpPr>
        <p:spPr/>
        <p:txBody>
          <a:bodyPr/>
          <a:lstStyle/>
          <a:p>
            <a:pPr>
              <a:defRPr sz="1800"/>
            </a:pPr>
            <a:r>
              <a:rPr lang="tr-TR" dirty="0"/>
              <a:t>📌 6331 sayılı İş Sağlığı ve Güvenliği Kanunu kapsamında, tüm akademik ve idari personelin "Temel İş Sağlığı ve Güvenliği Eğitimi" alması </a:t>
            </a:r>
            <a:r>
              <a:rPr lang="tr-TR" b="1" dirty="0"/>
              <a:t>zorunludur</a:t>
            </a:r>
            <a:r>
              <a:rPr lang="tr-TR" dirty="0"/>
              <a:t>.</a:t>
            </a:r>
          </a:p>
          <a:p>
            <a:pPr>
              <a:defRPr sz="1800"/>
            </a:pPr>
            <a:endParaRPr lang="tr-TR" dirty="0"/>
          </a:p>
          <a:p>
            <a:pPr>
              <a:defRPr sz="1800"/>
            </a:pPr>
            <a:r>
              <a:rPr lang="tr-TR" dirty="0"/>
              <a:t>📍 Eğitim platformuna erişim için:</a:t>
            </a:r>
          </a:p>
          <a:p>
            <a:pPr>
              <a:defRPr sz="1800"/>
            </a:pPr>
            <a:r>
              <a:rPr lang="tr-TR" dirty="0"/>
              <a:t>👉 https://isgegitim.alanya.edu.tr</a:t>
            </a:r>
          </a:p>
          <a:p>
            <a:pPr>
              <a:defRPr sz="1800"/>
            </a:pPr>
            <a:endParaRPr lang="tr-TR" dirty="0"/>
          </a:p>
          <a:p>
            <a:pPr>
              <a:defRPr sz="1800"/>
            </a:pPr>
            <a:r>
              <a:rPr lang="tr-TR" dirty="0"/>
              <a:t>📅 Eğitimin </a:t>
            </a:r>
            <a:r>
              <a:rPr lang="tr-TR" b="1" dirty="0"/>
              <a:t>30 gün içerisinde </a:t>
            </a:r>
            <a:r>
              <a:rPr lang="tr-TR" dirty="0"/>
              <a:t>tamamlanması gerekmektedir.</a:t>
            </a:r>
          </a:p>
          <a:p>
            <a:pPr>
              <a:defRPr sz="1800"/>
            </a:pPr>
            <a:r>
              <a:rPr lang="tr-TR" dirty="0"/>
              <a:t>Eğitim sonunda sistem üzerinden sertifikanız otomatik olarak oluşturulacaktır.</a:t>
            </a:r>
          </a:p>
          <a:p>
            <a:pPr>
              <a:defRPr sz="1800"/>
            </a:pPr>
            <a:endParaRPr lang="tr-TR" dirty="0"/>
          </a:p>
          <a:p>
            <a:pPr>
              <a:defRPr sz="1800"/>
            </a:pPr>
            <a:r>
              <a:rPr lang="tr-TR" dirty="0"/>
              <a:t>ℹ️ Eğitim hakkında destek ve iletişim için:</a:t>
            </a:r>
          </a:p>
          <a:p>
            <a:pPr>
              <a:defRPr sz="1800"/>
            </a:pPr>
            <a:r>
              <a:rPr lang="tr-TR" dirty="0"/>
              <a:t>📧 isg@alanya.edu.tr</a:t>
            </a:r>
          </a:p>
        </p:txBody>
      </p:sp>
      <p:sp>
        <p:nvSpPr>
          <p:cNvPr id="4" name="Slayt Numarası Yer Tutucusu 3">
            <a:extLst>
              <a:ext uri="{FF2B5EF4-FFF2-40B4-BE49-F238E27FC236}">
                <a16:creationId xmlns:a16="http://schemas.microsoft.com/office/drawing/2014/main" id="{B911CD47-D525-B70C-5ED1-A175B95BCF94}"/>
              </a:ext>
            </a:extLst>
          </p:cNvPr>
          <p:cNvSpPr>
            <a:spLocks noGrp="1"/>
          </p:cNvSpPr>
          <p:nvPr>
            <p:ph type="sldNum" sz="quarter" idx="12"/>
          </p:nvPr>
        </p:nvSpPr>
        <p:spPr/>
        <p:txBody>
          <a:bodyPr/>
          <a:lstStyle/>
          <a:p>
            <a:fld id="{F302176B-0E47-46AC-8F43-DAB4B8A37D06}" type="slidenum">
              <a:rPr lang="tr-TR" smtClean="0"/>
              <a:pPr/>
              <a:t>25</a:t>
            </a:fld>
            <a:endParaRPr lang="tr-TR"/>
          </a:p>
        </p:txBody>
      </p:sp>
      <p:sp>
        <p:nvSpPr>
          <p:cNvPr id="5" name="TextBox 1">
            <a:extLst>
              <a:ext uri="{FF2B5EF4-FFF2-40B4-BE49-F238E27FC236}">
                <a16:creationId xmlns:a16="http://schemas.microsoft.com/office/drawing/2014/main" id="{3C8F3637-396E-C251-6A14-009E1B8FF571}"/>
              </a:ext>
            </a:extLst>
          </p:cNvPr>
          <p:cNvSpPr txBox="1">
            <a:spLocks noGrp="1"/>
          </p:cNvSpPr>
          <p:nvPr>
            <p:ph type="title"/>
          </p:nvPr>
        </p:nvSpPr>
        <p:spPr>
          <a:xfrm>
            <a:off x="2895600" y="763588"/>
            <a:ext cx="8610600" cy="1293812"/>
          </a:xfrm>
          <a:prstGeom prst="rect">
            <a:avLst/>
          </a:prstGeom>
          <a:noFill/>
        </p:spPr>
        <p:txBody>
          <a:bodyPr wrap="square">
            <a:spAutoFit/>
          </a:bodyPr>
          <a:lstStyle/>
          <a:p>
            <a:pPr>
              <a:defRPr sz="3200" b="1">
                <a:solidFill>
                  <a:srgbClr val="00467F"/>
                </a:solidFill>
              </a:defRPr>
            </a:pPr>
            <a:r>
              <a:rPr dirty="0"/>
              <a:t>Temel </a:t>
            </a:r>
            <a:r>
              <a:rPr dirty="0" err="1"/>
              <a:t>İş</a:t>
            </a:r>
            <a:r>
              <a:rPr dirty="0"/>
              <a:t> </a:t>
            </a:r>
            <a:r>
              <a:rPr dirty="0" err="1"/>
              <a:t>Sağlığı</a:t>
            </a:r>
            <a:r>
              <a:rPr dirty="0"/>
              <a:t> </a:t>
            </a:r>
            <a:r>
              <a:rPr dirty="0" err="1"/>
              <a:t>ve</a:t>
            </a:r>
            <a:r>
              <a:rPr dirty="0"/>
              <a:t> </a:t>
            </a:r>
            <a:r>
              <a:rPr dirty="0" err="1"/>
              <a:t>Güvenliği</a:t>
            </a:r>
            <a:r>
              <a:rPr dirty="0"/>
              <a:t> </a:t>
            </a:r>
            <a:r>
              <a:rPr dirty="0" err="1"/>
              <a:t>Eğitimi</a:t>
            </a:r>
            <a:endParaRPr dirty="0"/>
          </a:p>
        </p:txBody>
      </p:sp>
    </p:spTree>
    <p:extLst>
      <p:ext uri="{BB962C8B-B14F-4D97-AF65-F5344CB8AC3E}">
        <p14:creationId xmlns:p14="http://schemas.microsoft.com/office/powerpoint/2010/main" val="1234711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3" name="Slayt Numarası Yer Tutucusu 2"/>
          <p:cNvSpPr>
            <a:spLocks noGrp="1"/>
          </p:cNvSpPr>
          <p:nvPr>
            <p:ph type="sldNum" sz="quarter" idx="12"/>
          </p:nvPr>
        </p:nvSpPr>
        <p:spPr>
          <a:xfrm>
            <a:off x="8763000" y="381000"/>
            <a:ext cx="2743200" cy="365125"/>
          </a:xfrm>
        </p:spPr>
        <p:txBody>
          <a:bodyPr vert="horz" lIns="91440" tIns="45720" rIns="91440" bIns="45720" rtlCol="0" anchor="ctr">
            <a:normAutofit/>
          </a:bodyPr>
          <a:lstStyle/>
          <a:p>
            <a:pPr defTabSz="457200">
              <a:spcAft>
                <a:spcPts val="600"/>
              </a:spcAft>
            </a:pPr>
            <a:fld id="{F302176B-0E47-46AC-8F43-DAB4B8A37D06}" type="slidenum">
              <a:rPr lang="en-US">
                <a:solidFill>
                  <a:schemeClr val="bg1"/>
                </a:solidFill>
              </a:rPr>
              <a:pPr defTabSz="457200">
                <a:spcAft>
                  <a:spcPts val="600"/>
                </a:spcAft>
              </a:pPr>
              <a:t>26</a:t>
            </a:fld>
            <a:endParaRPr lang="en-US">
              <a:solidFill>
                <a:schemeClr val="bg1"/>
              </a:solidFill>
            </a:endParaRPr>
          </a:p>
        </p:txBody>
      </p:sp>
      <p:sp>
        <p:nvSpPr>
          <p:cNvPr id="5" name="Metin kutusu 4">
            <a:extLst>
              <a:ext uri="{FF2B5EF4-FFF2-40B4-BE49-F238E27FC236}">
                <a16:creationId xmlns:a16="http://schemas.microsoft.com/office/drawing/2014/main" id="{077BD105-3B5F-417F-822F-A09F6E152759}"/>
              </a:ext>
            </a:extLst>
          </p:cNvPr>
          <p:cNvSpPr txBox="1"/>
          <p:nvPr/>
        </p:nvSpPr>
        <p:spPr>
          <a:xfrm>
            <a:off x="685800" y="2743200"/>
            <a:ext cx="10820400" cy="3475485"/>
          </a:xfrm>
          <a:prstGeom prst="rect">
            <a:avLst/>
          </a:prstGeom>
        </p:spPr>
        <p:txBody>
          <a:bodyPr vert="horz" lIns="91440" tIns="45720" rIns="91440" bIns="45720" rtlCol="0">
            <a:normAutofit/>
          </a:bodyPr>
          <a:lstStyle/>
          <a:p>
            <a:pPr indent="-228600">
              <a:lnSpc>
                <a:spcPct val="90000"/>
              </a:lnSpc>
              <a:spcBef>
                <a:spcPct val="0"/>
              </a:spcBef>
              <a:spcAft>
                <a:spcPts val="600"/>
              </a:spcAft>
              <a:buFont typeface="Arial" panose="020B0604020202020204" pitchFamily="34" charset="0"/>
              <a:buChar char="•"/>
            </a:pPr>
            <a:r>
              <a:rPr lang="en-US" b="1" i="1" cap="all" dirty="0"/>
              <a:t>Yeni </a:t>
            </a:r>
            <a:r>
              <a:rPr lang="en-US" b="1" i="1" cap="all"/>
              <a:t>akademik</a:t>
            </a:r>
            <a:r>
              <a:rPr lang="en-US" b="1" i="1" cap="all" dirty="0"/>
              <a:t> </a:t>
            </a:r>
            <a:r>
              <a:rPr lang="en-US" b="1" i="1" cap="all"/>
              <a:t>personelimize</a:t>
            </a:r>
            <a:r>
              <a:rPr lang="en-US" b="1" i="1" cap="all" dirty="0"/>
              <a:t> </a:t>
            </a:r>
            <a:r>
              <a:rPr lang="en-US" b="1" i="1" cap="all"/>
              <a:t>Başarılı</a:t>
            </a:r>
            <a:r>
              <a:rPr lang="en-US" b="1" i="1" cap="all" dirty="0"/>
              <a:t> </a:t>
            </a:r>
            <a:r>
              <a:rPr lang="en-US" b="1" i="1" cap="all"/>
              <a:t>ve</a:t>
            </a:r>
            <a:r>
              <a:rPr lang="en-US" b="1" i="1" cap="all" dirty="0"/>
              <a:t> </a:t>
            </a:r>
            <a:r>
              <a:rPr lang="en-US" b="1" i="1" cap="all"/>
              <a:t>Sağlıklı</a:t>
            </a:r>
            <a:r>
              <a:rPr lang="en-US" b="1" i="1" cap="all" dirty="0"/>
              <a:t> </a:t>
            </a:r>
            <a:r>
              <a:rPr lang="en-US" b="1" i="1" cap="all"/>
              <a:t>Bİr</a:t>
            </a:r>
            <a:r>
              <a:rPr lang="en-US" b="1" i="1" cap="all" dirty="0"/>
              <a:t> </a:t>
            </a:r>
            <a:r>
              <a:rPr lang="en-US" b="1" i="1" cap="all"/>
              <a:t>Eğİtİm</a:t>
            </a:r>
            <a:r>
              <a:rPr lang="en-US" b="1" i="1" cap="all" dirty="0"/>
              <a:t> </a:t>
            </a:r>
            <a:r>
              <a:rPr lang="en-US" b="1" i="1" cap="all"/>
              <a:t>Öğretİm</a:t>
            </a:r>
            <a:r>
              <a:rPr lang="en-US" b="1" i="1" cap="all" dirty="0"/>
              <a:t> </a:t>
            </a:r>
            <a:r>
              <a:rPr lang="en-US" b="1" i="1" cap="all"/>
              <a:t>Yılı</a:t>
            </a:r>
            <a:r>
              <a:rPr lang="en-US" b="1" i="1" cap="all" dirty="0"/>
              <a:t> </a:t>
            </a:r>
            <a:r>
              <a:rPr lang="en-US" b="1" i="1" cap="all"/>
              <a:t>Dİlerİz</a:t>
            </a:r>
            <a:r>
              <a:rPr lang="en-US" b="1" i="1" cap="all" dirty="0"/>
              <a:t>…</a:t>
            </a:r>
          </a:p>
        </p:txBody>
      </p:sp>
      <p:sp>
        <p:nvSpPr>
          <p:cNvPr id="7" name="Başlık 3"/>
          <p:cNvSpPr txBox="1">
            <a:spLocks/>
          </p:cNvSpPr>
          <p:nvPr/>
        </p:nvSpPr>
        <p:spPr>
          <a:xfrm>
            <a:off x="637106" y="2576260"/>
            <a:ext cx="3286956" cy="12239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endParaRPr lang="tr-TR" sz="3200" b="1" i="1" dirty="0"/>
          </a:p>
        </p:txBody>
      </p:sp>
      <p:sp>
        <p:nvSpPr>
          <p:cNvPr id="8" name="Başlık 3"/>
          <p:cNvSpPr txBox="1">
            <a:spLocks/>
          </p:cNvSpPr>
          <p:nvPr/>
        </p:nvSpPr>
        <p:spPr>
          <a:xfrm>
            <a:off x="8755997" y="2576260"/>
            <a:ext cx="3286956" cy="12239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endParaRPr lang="tr-TR" sz="3200" b="1" i="1" dirty="0"/>
          </a:p>
        </p:txBody>
      </p:sp>
    </p:spTree>
    <p:extLst>
      <p:ext uri="{BB962C8B-B14F-4D97-AF65-F5344CB8AC3E}">
        <p14:creationId xmlns:p14="http://schemas.microsoft.com/office/powerpoint/2010/main" val="1320216740"/>
      </p:ext>
    </p:extLst>
  </p:cSld>
  <p:clrMapOvr>
    <a:masterClrMapping/>
  </p:clrMapOvr>
</p:sld>
</file>

<file path=ppt/theme/theme1.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6227</TotalTime>
  <Words>2156</Words>
  <Application>Microsoft Office PowerPoint</Application>
  <PresentationFormat>Geniş ekran</PresentationFormat>
  <Paragraphs>208</Paragraphs>
  <Slides>26</Slides>
  <Notes>5</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26</vt:i4>
      </vt:variant>
    </vt:vector>
  </HeadingPairs>
  <TitlesOfParts>
    <vt:vector size="33" baseType="lpstr">
      <vt:lpstr>Arial</vt:lpstr>
      <vt:lpstr>Calibri</vt:lpstr>
      <vt:lpstr>Century Gothic</vt:lpstr>
      <vt:lpstr>DM Sans</vt:lpstr>
      <vt:lpstr>Times New Roman</vt:lpstr>
      <vt:lpstr>Wingdings</vt:lpstr>
      <vt:lpstr>Uçak İzi</vt:lpstr>
      <vt:lpstr>AKADEMİK PERSONEL ORYANTASYON PROGRAMINA HOŞGELDİNİZ</vt:lpstr>
      <vt:lpstr>GAZİPAŞA MRB MYO KISA TANITIMI</vt:lpstr>
      <vt:lpstr>ALKÜ yönetimi</vt:lpstr>
      <vt:lpstr>Gazipaşa mrb myo yönetimi</vt:lpstr>
      <vt:lpstr>Gazipaşa mrb myo kurulu</vt:lpstr>
      <vt:lpstr>Gazipaşa mrb myo yönetim kurulu</vt:lpstr>
      <vt:lpstr>PowerPoint Sunusu</vt:lpstr>
      <vt:lpstr>ÇALIŞMA KÜLTÜRÜ VE BEKLENTİLER</vt:lpstr>
      <vt:lpstr>ÇALIŞMA KÜLTÜRÜ VE BEKLENTİLER</vt:lpstr>
      <vt:lpstr>Akademik çalışmalar ve araştırma</vt:lpstr>
      <vt:lpstr>Akademik çalışmalar ve araştırma</vt:lpstr>
      <vt:lpstr>Akademik çalışmalar ve araştırma</vt:lpstr>
      <vt:lpstr>Akademik çalışmalar ve araştırma</vt:lpstr>
      <vt:lpstr>İdari ve destek hizmetleri</vt:lpstr>
      <vt:lpstr>İdari ve destek hizmetleri</vt:lpstr>
      <vt:lpstr>ÇALIŞMA KOŞULLARI</vt:lpstr>
      <vt:lpstr>ÇALIŞMA KOŞULLARI</vt:lpstr>
      <vt:lpstr>İletişim ve destek</vt:lpstr>
      <vt:lpstr>İletişim ve destek</vt:lpstr>
      <vt:lpstr>Ödül mekanizmaları</vt:lpstr>
      <vt:lpstr>Dokümanlarda standartlaşma</vt:lpstr>
      <vt:lpstr>Üniversitemiz stratejik planları</vt:lpstr>
      <vt:lpstr>AKREDİTASYON </vt:lpstr>
      <vt:lpstr>AKREDİTASYON</vt:lpstr>
      <vt:lpstr>Temel İş Sağlığı ve Güvenliği Eğitimi</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PAMUKKALE ÜNİVERSİTESİ’NE HOŞGELDİNİZ</dc:title>
  <dc:creator>Pau</dc:creator>
  <cp:lastModifiedBy>FATMA APARANGİL</cp:lastModifiedBy>
  <cp:revision>375</cp:revision>
  <dcterms:modified xsi:type="dcterms:W3CDTF">2026-09-08T10:16:42Z</dcterms:modified>
</cp:coreProperties>
</file>